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0"/>
  </p:notesMasterIdLst>
  <p:sldIdLst>
    <p:sldId id="2147476202" r:id="rId5"/>
    <p:sldId id="2147476204" r:id="rId6"/>
    <p:sldId id="2147476203" r:id="rId7"/>
    <p:sldId id="2147476205" r:id="rId8"/>
    <p:sldId id="2147476201" r:id="rId9"/>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FFF8BB5-532C-C559-0499-4374A43CF082}" name="Catherine Manning" initials="CM" userId="S::catherine.manning@impactreporting.co.uk::927d3cc9-65bd-40ee-be00-3e61e90f2af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13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93BD35-760F-4EF5-9303-D5CBB22F16CA}" type="doc">
      <dgm:prSet loTypeId="urn:microsoft.com/office/officeart/2005/8/layout/process1" loCatId="process" qsTypeId="urn:microsoft.com/office/officeart/2005/8/quickstyle/simple1" qsCatId="simple" csTypeId="urn:microsoft.com/office/officeart/2005/8/colors/accent4_1" csCatId="accent4" phldr="1"/>
      <dgm:spPr/>
      <dgm:t>
        <a:bodyPr/>
        <a:lstStyle/>
        <a:p>
          <a:endParaRPr lang="en-GB"/>
        </a:p>
      </dgm:t>
    </dgm:pt>
    <dgm:pt modelId="{C5660FD9-7596-4E7B-BAA0-8336881704E5}">
      <dgm:prSet phldrT="[Text]" phldr="0"/>
      <dgm:spPr/>
      <dgm:t>
        <a:bodyPr/>
        <a:lstStyle/>
        <a:p>
          <a:r>
            <a:rPr lang="en-GB"/>
            <a:t>Description</a:t>
          </a:r>
        </a:p>
        <a:p>
          <a:r>
            <a:rPr lang="en-GB"/>
            <a:t>Key details: </a:t>
          </a:r>
        </a:p>
        <a:p>
          <a:r>
            <a:rPr lang="en-GB"/>
            <a:t>Location, frequency, duration, size, </a:t>
          </a:r>
        </a:p>
      </dgm:t>
    </dgm:pt>
    <dgm:pt modelId="{1C7574E5-320E-45A2-89D8-F5408B368C31}" type="parTrans" cxnId="{6757CFAF-3465-44AB-9AB0-8C967D9AB6D1}">
      <dgm:prSet/>
      <dgm:spPr/>
      <dgm:t>
        <a:bodyPr/>
        <a:lstStyle/>
        <a:p>
          <a:endParaRPr lang="en-GB"/>
        </a:p>
      </dgm:t>
    </dgm:pt>
    <dgm:pt modelId="{A4D25E20-CA95-4282-9DD7-99DF38E6AD3A}" type="sibTrans" cxnId="{6757CFAF-3465-44AB-9AB0-8C967D9AB6D1}">
      <dgm:prSet/>
      <dgm:spPr/>
      <dgm:t>
        <a:bodyPr/>
        <a:lstStyle/>
        <a:p>
          <a:endParaRPr lang="en-GB" dirty="0"/>
        </a:p>
      </dgm:t>
    </dgm:pt>
    <dgm:pt modelId="{665048E9-D941-429E-A207-782D000E01E4}">
      <dgm:prSet phldrT="[Text]" phldr="0"/>
      <dgm:spPr/>
      <dgm:t>
        <a:bodyPr/>
        <a:lstStyle/>
        <a:p>
          <a:r>
            <a:rPr lang="en-GB"/>
            <a:t>Who is most affected…</a:t>
          </a:r>
        </a:p>
        <a:p>
          <a:r>
            <a:rPr lang="en-GB"/>
            <a:t>Who is most invested…</a:t>
          </a:r>
        </a:p>
      </dgm:t>
    </dgm:pt>
    <dgm:pt modelId="{9103EFDA-2F73-4E2F-ADC5-573A6CF5D152}" type="parTrans" cxnId="{F1225E32-B699-415B-839C-5D3E74A5C089}">
      <dgm:prSet/>
      <dgm:spPr/>
      <dgm:t>
        <a:bodyPr/>
        <a:lstStyle/>
        <a:p>
          <a:endParaRPr lang="en-GB"/>
        </a:p>
      </dgm:t>
    </dgm:pt>
    <dgm:pt modelId="{12483495-F65B-4AB2-9F63-9FD9EDB8FCA5}" type="sibTrans" cxnId="{F1225E32-B699-415B-839C-5D3E74A5C089}">
      <dgm:prSet/>
      <dgm:spPr/>
      <dgm:t>
        <a:bodyPr/>
        <a:lstStyle/>
        <a:p>
          <a:endParaRPr lang="en-GB" dirty="0"/>
        </a:p>
      </dgm:t>
    </dgm:pt>
    <dgm:pt modelId="{2C9DF306-6B5E-4230-9F94-801F5788667A}">
      <dgm:prSet phldrT="[Text]" phldr="0"/>
      <dgm:spPr/>
      <dgm:t>
        <a:bodyPr/>
        <a:lstStyle/>
        <a:p>
          <a:r>
            <a:rPr lang="en-GB"/>
            <a:t>For each stakeholder group what change/s do they experience?</a:t>
          </a:r>
        </a:p>
      </dgm:t>
    </dgm:pt>
    <dgm:pt modelId="{8019F655-E1B9-414E-A2EA-CC1DE0CDB887}" type="parTrans" cxnId="{1AAF62C5-33CB-4290-BBCB-378D40ADD006}">
      <dgm:prSet/>
      <dgm:spPr/>
      <dgm:t>
        <a:bodyPr/>
        <a:lstStyle/>
        <a:p>
          <a:endParaRPr lang="en-GB"/>
        </a:p>
      </dgm:t>
    </dgm:pt>
    <dgm:pt modelId="{21415E7F-2B66-4B18-A592-C80A1BFBBE56}" type="sibTrans" cxnId="{1AAF62C5-33CB-4290-BBCB-378D40ADD006}">
      <dgm:prSet/>
      <dgm:spPr/>
      <dgm:t>
        <a:bodyPr/>
        <a:lstStyle/>
        <a:p>
          <a:endParaRPr lang="en-GB" dirty="0"/>
        </a:p>
      </dgm:t>
    </dgm:pt>
    <dgm:pt modelId="{811800AD-DCCF-494B-B733-C862DFE7624F}">
      <dgm:prSet phldrT="[Text]" phldr="0"/>
      <dgm:spPr/>
      <dgm:t>
        <a:bodyPr/>
        <a:lstStyle/>
        <a:p>
          <a:r>
            <a:rPr lang="en-GB" dirty="0"/>
            <a:t>Choose the MeasureUp values that best fit your activity / stakeholder / outcome</a:t>
          </a:r>
        </a:p>
      </dgm:t>
    </dgm:pt>
    <dgm:pt modelId="{5EDC0B1A-545E-457A-A4EF-2D60A908D69B}" type="parTrans" cxnId="{2C67FE92-1D02-4839-9941-E2232145A0B5}">
      <dgm:prSet/>
      <dgm:spPr/>
      <dgm:t>
        <a:bodyPr/>
        <a:lstStyle/>
        <a:p>
          <a:endParaRPr lang="en-GB"/>
        </a:p>
      </dgm:t>
    </dgm:pt>
    <dgm:pt modelId="{03F0DE20-1A05-47B7-BAAC-54E609C77B9B}" type="sibTrans" cxnId="{2C67FE92-1D02-4839-9941-E2232145A0B5}">
      <dgm:prSet/>
      <dgm:spPr/>
      <dgm:t>
        <a:bodyPr/>
        <a:lstStyle/>
        <a:p>
          <a:endParaRPr lang="en-GB"/>
        </a:p>
      </dgm:t>
    </dgm:pt>
    <dgm:pt modelId="{F765D4D8-A741-4F72-9204-9CF528EA1C80}" type="pres">
      <dgm:prSet presAssocID="{2293BD35-760F-4EF5-9303-D5CBB22F16CA}" presName="Name0" presStyleCnt="0">
        <dgm:presLayoutVars>
          <dgm:dir/>
          <dgm:resizeHandles val="exact"/>
        </dgm:presLayoutVars>
      </dgm:prSet>
      <dgm:spPr/>
    </dgm:pt>
    <dgm:pt modelId="{C05B60B6-B669-4156-B816-467376292CFE}" type="pres">
      <dgm:prSet presAssocID="{C5660FD9-7596-4E7B-BAA0-8336881704E5}" presName="node" presStyleLbl="node1" presStyleIdx="0" presStyleCnt="4">
        <dgm:presLayoutVars>
          <dgm:bulletEnabled val="1"/>
        </dgm:presLayoutVars>
      </dgm:prSet>
      <dgm:spPr/>
    </dgm:pt>
    <dgm:pt modelId="{04791223-7E36-4D78-83A3-1429EAEB168C}" type="pres">
      <dgm:prSet presAssocID="{A4D25E20-CA95-4282-9DD7-99DF38E6AD3A}" presName="sibTrans" presStyleLbl="sibTrans2D1" presStyleIdx="0" presStyleCnt="3"/>
      <dgm:spPr/>
    </dgm:pt>
    <dgm:pt modelId="{A35156B6-0231-4FDB-9A77-45D659161F0B}" type="pres">
      <dgm:prSet presAssocID="{A4D25E20-CA95-4282-9DD7-99DF38E6AD3A}" presName="connectorText" presStyleLbl="sibTrans2D1" presStyleIdx="0" presStyleCnt="3"/>
      <dgm:spPr/>
    </dgm:pt>
    <dgm:pt modelId="{A42A533E-3945-4E22-9D59-20879B198CEE}" type="pres">
      <dgm:prSet presAssocID="{665048E9-D941-429E-A207-782D000E01E4}" presName="node" presStyleLbl="node1" presStyleIdx="1" presStyleCnt="4">
        <dgm:presLayoutVars>
          <dgm:bulletEnabled val="1"/>
        </dgm:presLayoutVars>
      </dgm:prSet>
      <dgm:spPr/>
    </dgm:pt>
    <dgm:pt modelId="{76309E50-55F9-4F53-872A-77281CF17A77}" type="pres">
      <dgm:prSet presAssocID="{12483495-F65B-4AB2-9F63-9FD9EDB8FCA5}" presName="sibTrans" presStyleLbl="sibTrans2D1" presStyleIdx="1" presStyleCnt="3"/>
      <dgm:spPr/>
    </dgm:pt>
    <dgm:pt modelId="{02662703-A652-422C-8DAB-7334CD79F9EB}" type="pres">
      <dgm:prSet presAssocID="{12483495-F65B-4AB2-9F63-9FD9EDB8FCA5}" presName="connectorText" presStyleLbl="sibTrans2D1" presStyleIdx="1" presStyleCnt="3"/>
      <dgm:spPr/>
    </dgm:pt>
    <dgm:pt modelId="{B964ABA6-248E-442B-92C2-972A0C384E6E}" type="pres">
      <dgm:prSet presAssocID="{2C9DF306-6B5E-4230-9F94-801F5788667A}" presName="node" presStyleLbl="node1" presStyleIdx="2" presStyleCnt="4">
        <dgm:presLayoutVars>
          <dgm:bulletEnabled val="1"/>
        </dgm:presLayoutVars>
      </dgm:prSet>
      <dgm:spPr/>
    </dgm:pt>
    <dgm:pt modelId="{5802F7D3-14FA-4670-A5F6-E92838EE61F5}" type="pres">
      <dgm:prSet presAssocID="{21415E7F-2B66-4B18-A592-C80A1BFBBE56}" presName="sibTrans" presStyleLbl="sibTrans2D1" presStyleIdx="2" presStyleCnt="3"/>
      <dgm:spPr/>
    </dgm:pt>
    <dgm:pt modelId="{A31DF9FF-5467-41DC-BC56-1CC42C1D3B3B}" type="pres">
      <dgm:prSet presAssocID="{21415E7F-2B66-4B18-A592-C80A1BFBBE56}" presName="connectorText" presStyleLbl="sibTrans2D1" presStyleIdx="2" presStyleCnt="3"/>
      <dgm:spPr/>
    </dgm:pt>
    <dgm:pt modelId="{25F1F13A-813B-4D70-A7F3-C1FABC265E13}" type="pres">
      <dgm:prSet presAssocID="{811800AD-DCCF-494B-B733-C862DFE7624F}" presName="node" presStyleLbl="node1" presStyleIdx="3" presStyleCnt="4">
        <dgm:presLayoutVars>
          <dgm:bulletEnabled val="1"/>
        </dgm:presLayoutVars>
      </dgm:prSet>
      <dgm:spPr/>
    </dgm:pt>
  </dgm:ptLst>
  <dgm:cxnLst>
    <dgm:cxn modelId="{F1225E32-B699-415B-839C-5D3E74A5C089}" srcId="{2293BD35-760F-4EF5-9303-D5CBB22F16CA}" destId="{665048E9-D941-429E-A207-782D000E01E4}" srcOrd="1" destOrd="0" parTransId="{9103EFDA-2F73-4E2F-ADC5-573A6CF5D152}" sibTransId="{12483495-F65B-4AB2-9F63-9FD9EDB8FCA5}"/>
    <dgm:cxn modelId="{DE2AF23A-B808-455E-A03A-7D482A6F0256}" type="presOf" srcId="{2293BD35-760F-4EF5-9303-D5CBB22F16CA}" destId="{F765D4D8-A741-4F72-9204-9CF528EA1C80}" srcOrd="0" destOrd="0" presId="urn:microsoft.com/office/officeart/2005/8/layout/process1"/>
    <dgm:cxn modelId="{936FCE51-4FC5-4D17-AA73-0B991E410A7B}" type="presOf" srcId="{A4D25E20-CA95-4282-9DD7-99DF38E6AD3A}" destId="{A35156B6-0231-4FDB-9A77-45D659161F0B}" srcOrd="1" destOrd="0" presId="urn:microsoft.com/office/officeart/2005/8/layout/process1"/>
    <dgm:cxn modelId="{59E03B56-F99B-4F08-A88C-491D1E091F31}" type="presOf" srcId="{21415E7F-2B66-4B18-A592-C80A1BFBBE56}" destId="{5802F7D3-14FA-4670-A5F6-E92838EE61F5}" srcOrd="0" destOrd="0" presId="urn:microsoft.com/office/officeart/2005/8/layout/process1"/>
    <dgm:cxn modelId="{DC3B2B7F-E54C-4757-BA08-319CC3ADE3B3}" type="presOf" srcId="{12483495-F65B-4AB2-9F63-9FD9EDB8FCA5}" destId="{76309E50-55F9-4F53-872A-77281CF17A77}" srcOrd="0" destOrd="0" presId="urn:microsoft.com/office/officeart/2005/8/layout/process1"/>
    <dgm:cxn modelId="{612C6589-7150-4B76-A544-FD906B602C56}" type="presOf" srcId="{21415E7F-2B66-4B18-A592-C80A1BFBBE56}" destId="{A31DF9FF-5467-41DC-BC56-1CC42C1D3B3B}" srcOrd="1" destOrd="0" presId="urn:microsoft.com/office/officeart/2005/8/layout/process1"/>
    <dgm:cxn modelId="{2C67FE92-1D02-4839-9941-E2232145A0B5}" srcId="{2293BD35-760F-4EF5-9303-D5CBB22F16CA}" destId="{811800AD-DCCF-494B-B733-C862DFE7624F}" srcOrd="3" destOrd="0" parTransId="{5EDC0B1A-545E-457A-A4EF-2D60A908D69B}" sibTransId="{03F0DE20-1A05-47B7-BAAC-54E609C77B9B}"/>
    <dgm:cxn modelId="{6757CFAF-3465-44AB-9AB0-8C967D9AB6D1}" srcId="{2293BD35-760F-4EF5-9303-D5CBB22F16CA}" destId="{C5660FD9-7596-4E7B-BAA0-8336881704E5}" srcOrd="0" destOrd="0" parTransId="{1C7574E5-320E-45A2-89D8-F5408B368C31}" sibTransId="{A4D25E20-CA95-4282-9DD7-99DF38E6AD3A}"/>
    <dgm:cxn modelId="{1AAF62C5-33CB-4290-BBCB-378D40ADD006}" srcId="{2293BD35-760F-4EF5-9303-D5CBB22F16CA}" destId="{2C9DF306-6B5E-4230-9F94-801F5788667A}" srcOrd="2" destOrd="0" parTransId="{8019F655-E1B9-414E-A2EA-CC1DE0CDB887}" sibTransId="{21415E7F-2B66-4B18-A592-C80A1BFBBE56}"/>
    <dgm:cxn modelId="{EAB213C7-65B9-4B55-A700-6006399563F8}" type="presOf" srcId="{811800AD-DCCF-494B-B733-C862DFE7624F}" destId="{25F1F13A-813B-4D70-A7F3-C1FABC265E13}" srcOrd="0" destOrd="0" presId="urn:microsoft.com/office/officeart/2005/8/layout/process1"/>
    <dgm:cxn modelId="{9A4E2DD9-1815-4160-8886-B8713496F6F9}" type="presOf" srcId="{12483495-F65B-4AB2-9F63-9FD9EDB8FCA5}" destId="{02662703-A652-422C-8DAB-7334CD79F9EB}" srcOrd="1" destOrd="0" presId="urn:microsoft.com/office/officeart/2005/8/layout/process1"/>
    <dgm:cxn modelId="{451FCAEA-1608-47B0-A838-82D3D5DB50C2}" type="presOf" srcId="{665048E9-D941-429E-A207-782D000E01E4}" destId="{A42A533E-3945-4E22-9D59-20879B198CEE}" srcOrd="0" destOrd="0" presId="urn:microsoft.com/office/officeart/2005/8/layout/process1"/>
    <dgm:cxn modelId="{705BFDED-E3EF-434F-9615-A6610007F8CD}" type="presOf" srcId="{2C9DF306-6B5E-4230-9F94-801F5788667A}" destId="{B964ABA6-248E-442B-92C2-972A0C384E6E}" srcOrd="0" destOrd="0" presId="urn:microsoft.com/office/officeart/2005/8/layout/process1"/>
    <dgm:cxn modelId="{CFBCFFFC-593F-4D9A-B95B-C52F4A133E5B}" type="presOf" srcId="{C5660FD9-7596-4E7B-BAA0-8336881704E5}" destId="{C05B60B6-B669-4156-B816-467376292CFE}" srcOrd="0" destOrd="0" presId="urn:microsoft.com/office/officeart/2005/8/layout/process1"/>
    <dgm:cxn modelId="{5B7DD0FD-82D0-437B-BE49-9532FA952E5B}" type="presOf" srcId="{A4D25E20-CA95-4282-9DD7-99DF38E6AD3A}" destId="{04791223-7E36-4D78-83A3-1429EAEB168C}" srcOrd="0" destOrd="0" presId="urn:microsoft.com/office/officeart/2005/8/layout/process1"/>
    <dgm:cxn modelId="{BBE8A553-E295-4F19-B103-C761ABA29773}" type="presParOf" srcId="{F765D4D8-A741-4F72-9204-9CF528EA1C80}" destId="{C05B60B6-B669-4156-B816-467376292CFE}" srcOrd="0" destOrd="0" presId="urn:microsoft.com/office/officeart/2005/8/layout/process1"/>
    <dgm:cxn modelId="{CEC36470-C87C-4BF0-BE8A-D82BED802F91}" type="presParOf" srcId="{F765D4D8-A741-4F72-9204-9CF528EA1C80}" destId="{04791223-7E36-4D78-83A3-1429EAEB168C}" srcOrd="1" destOrd="0" presId="urn:microsoft.com/office/officeart/2005/8/layout/process1"/>
    <dgm:cxn modelId="{461B091A-4208-49F6-9E92-0DA9303BEFC4}" type="presParOf" srcId="{04791223-7E36-4D78-83A3-1429EAEB168C}" destId="{A35156B6-0231-4FDB-9A77-45D659161F0B}" srcOrd="0" destOrd="0" presId="urn:microsoft.com/office/officeart/2005/8/layout/process1"/>
    <dgm:cxn modelId="{680D6115-EB26-42B3-86E0-3F9C6E0B98E5}" type="presParOf" srcId="{F765D4D8-A741-4F72-9204-9CF528EA1C80}" destId="{A42A533E-3945-4E22-9D59-20879B198CEE}" srcOrd="2" destOrd="0" presId="urn:microsoft.com/office/officeart/2005/8/layout/process1"/>
    <dgm:cxn modelId="{699B8E1B-0836-4552-9E24-7AD6699A54FD}" type="presParOf" srcId="{F765D4D8-A741-4F72-9204-9CF528EA1C80}" destId="{76309E50-55F9-4F53-872A-77281CF17A77}" srcOrd="3" destOrd="0" presId="urn:microsoft.com/office/officeart/2005/8/layout/process1"/>
    <dgm:cxn modelId="{8B5FAB96-D1D4-4AB9-8593-8B9D688152D6}" type="presParOf" srcId="{76309E50-55F9-4F53-872A-77281CF17A77}" destId="{02662703-A652-422C-8DAB-7334CD79F9EB}" srcOrd="0" destOrd="0" presId="urn:microsoft.com/office/officeart/2005/8/layout/process1"/>
    <dgm:cxn modelId="{7166B229-050E-41B2-9A12-24A37496C473}" type="presParOf" srcId="{F765D4D8-A741-4F72-9204-9CF528EA1C80}" destId="{B964ABA6-248E-442B-92C2-972A0C384E6E}" srcOrd="4" destOrd="0" presId="urn:microsoft.com/office/officeart/2005/8/layout/process1"/>
    <dgm:cxn modelId="{9E4D4845-B9A3-46F9-AA5D-5ED98F2EDFC0}" type="presParOf" srcId="{F765D4D8-A741-4F72-9204-9CF528EA1C80}" destId="{5802F7D3-14FA-4670-A5F6-E92838EE61F5}" srcOrd="5" destOrd="0" presId="urn:microsoft.com/office/officeart/2005/8/layout/process1"/>
    <dgm:cxn modelId="{9F246E5D-F998-4B92-8CFD-F444DF430AD8}" type="presParOf" srcId="{5802F7D3-14FA-4670-A5F6-E92838EE61F5}" destId="{A31DF9FF-5467-41DC-BC56-1CC42C1D3B3B}" srcOrd="0" destOrd="0" presId="urn:microsoft.com/office/officeart/2005/8/layout/process1"/>
    <dgm:cxn modelId="{49078315-B2AA-4405-BB3D-67338BCE9660}" type="presParOf" srcId="{F765D4D8-A741-4F72-9204-9CF528EA1C80}" destId="{25F1F13A-813B-4D70-A7F3-C1FABC265E13}"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293BD35-760F-4EF5-9303-D5CBB22F16CA}" type="doc">
      <dgm:prSet loTypeId="urn:microsoft.com/office/officeart/2005/8/layout/process1" loCatId="process" qsTypeId="urn:microsoft.com/office/officeart/2005/8/quickstyle/simple1" qsCatId="simple" csTypeId="urn:microsoft.com/office/officeart/2005/8/colors/colorful3" csCatId="colorful" phldr="1"/>
      <dgm:spPr/>
      <dgm:t>
        <a:bodyPr/>
        <a:lstStyle/>
        <a:p>
          <a:endParaRPr lang="en-GB"/>
        </a:p>
      </dgm:t>
    </dgm:pt>
    <dgm:pt modelId="{C5660FD9-7596-4E7B-BAA0-8336881704E5}">
      <dgm:prSet phldrT="[Text]" phldr="0"/>
      <dgm:spPr/>
      <dgm:t>
        <a:bodyPr/>
        <a:lstStyle/>
        <a:p>
          <a:r>
            <a:rPr lang="en-GB" dirty="0"/>
            <a:t>Activity</a:t>
          </a:r>
        </a:p>
      </dgm:t>
    </dgm:pt>
    <dgm:pt modelId="{1C7574E5-320E-45A2-89D8-F5408B368C31}" type="parTrans" cxnId="{6757CFAF-3465-44AB-9AB0-8C967D9AB6D1}">
      <dgm:prSet/>
      <dgm:spPr/>
      <dgm:t>
        <a:bodyPr/>
        <a:lstStyle/>
        <a:p>
          <a:endParaRPr lang="en-GB"/>
        </a:p>
      </dgm:t>
    </dgm:pt>
    <dgm:pt modelId="{A4D25E20-CA95-4282-9DD7-99DF38E6AD3A}" type="sibTrans" cxnId="{6757CFAF-3465-44AB-9AB0-8C967D9AB6D1}">
      <dgm:prSet/>
      <dgm:spPr/>
      <dgm:t>
        <a:bodyPr/>
        <a:lstStyle/>
        <a:p>
          <a:endParaRPr lang="en-GB" dirty="0"/>
        </a:p>
      </dgm:t>
    </dgm:pt>
    <dgm:pt modelId="{665048E9-D941-429E-A207-782D000E01E4}">
      <dgm:prSet phldrT="[Text]" phldr="0"/>
      <dgm:spPr/>
      <dgm:t>
        <a:bodyPr/>
        <a:lstStyle/>
        <a:p>
          <a:r>
            <a:rPr lang="en-GB" dirty="0"/>
            <a:t>Stakeholder/s</a:t>
          </a:r>
        </a:p>
      </dgm:t>
    </dgm:pt>
    <dgm:pt modelId="{9103EFDA-2F73-4E2F-ADC5-573A6CF5D152}" type="parTrans" cxnId="{F1225E32-B699-415B-839C-5D3E74A5C089}">
      <dgm:prSet/>
      <dgm:spPr/>
      <dgm:t>
        <a:bodyPr/>
        <a:lstStyle/>
        <a:p>
          <a:endParaRPr lang="en-GB"/>
        </a:p>
      </dgm:t>
    </dgm:pt>
    <dgm:pt modelId="{12483495-F65B-4AB2-9F63-9FD9EDB8FCA5}" type="sibTrans" cxnId="{F1225E32-B699-415B-839C-5D3E74A5C089}">
      <dgm:prSet/>
      <dgm:spPr/>
      <dgm:t>
        <a:bodyPr/>
        <a:lstStyle/>
        <a:p>
          <a:endParaRPr lang="en-GB" dirty="0"/>
        </a:p>
      </dgm:t>
    </dgm:pt>
    <dgm:pt modelId="{2C9DF306-6B5E-4230-9F94-801F5788667A}">
      <dgm:prSet phldrT="[Text]" phldr="0"/>
      <dgm:spPr/>
      <dgm:t>
        <a:bodyPr/>
        <a:lstStyle/>
        <a:p>
          <a:r>
            <a:rPr lang="en-GB" dirty="0"/>
            <a:t>Outcome/s</a:t>
          </a:r>
        </a:p>
      </dgm:t>
    </dgm:pt>
    <dgm:pt modelId="{8019F655-E1B9-414E-A2EA-CC1DE0CDB887}" type="parTrans" cxnId="{1AAF62C5-33CB-4290-BBCB-378D40ADD006}">
      <dgm:prSet/>
      <dgm:spPr/>
      <dgm:t>
        <a:bodyPr/>
        <a:lstStyle/>
        <a:p>
          <a:endParaRPr lang="en-GB"/>
        </a:p>
      </dgm:t>
    </dgm:pt>
    <dgm:pt modelId="{21415E7F-2B66-4B18-A592-C80A1BFBBE56}" type="sibTrans" cxnId="{1AAF62C5-33CB-4290-BBCB-378D40ADD006}">
      <dgm:prSet/>
      <dgm:spPr/>
      <dgm:t>
        <a:bodyPr/>
        <a:lstStyle/>
        <a:p>
          <a:endParaRPr lang="en-GB" dirty="0"/>
        </a:p>
      </dgm:t>
    </dgm:pt>
    <dgm:pt modelId="{B19C2FDA-09B9-4E58-9A8D-DB5E0EC8313F}">
      <dgm:prSet phldrT="[Text]" phldr="0"/>
      <dgm:spPr/>
      <dgm:t>
        <a:bodyPr/>
        <a:lstStyle/>
        <a:p>
          <a:r>
            <a:rPr lang="en-GB" dirty="0"/>
            <a:t>MeasureUp value</a:t>
          </a:r>
        </a:p>
      </dgm:t>
    </dgm:pt>
    <dgm:pt modelId="{BE323819-A6EC-47E8-A322-A548B06A3431}" type="parTrans" cxnId="{16014109-D37E-4DFA-B071-1EFF3B0778E6}">
      <dgm:prSet/>
      <dgm:spPr/>
      <dgm:t>
        <a:bodyPr/>
        <a:lstStyle/>
        <a:p>
          <a:endParaRPr lang="en-GB"/>
        </a:p>
      </dgm:t>
    </dgm:pt>
    <dgm:pt modelId="{5B7073D9-E421-4519-9F6A-AEE1667C8A58}" type="sibTrans" cxnId="{16014109-D37E-4DFA-B071-1EFF3B0778E6}">
      <dgm:prSet/>
      <dgm:spPr/>
      <dgm:t>
        <a:bodyPr/>
        <a:lstStyle/>
        <a:p>
          <a:endParaRPr lang="en-GB"/>
        </a:p>
      </dgm:t>
    </dgm:pt>
    <dgm:pt modelId="{F765D4D8-A741-4F72-9204-9CF528EA1C80}" type="pres">
      <dgm:prSet presAssocID="{2293BD35-760F-4EF5-9303-D5CBB22F16CA}" presName="Name0" presStyleCnt="0">
        <dgm:presLayoutVars>
          <dgm:dir/>
          <dgm:resizeHandles val="exact"/>
        </dgm:presLayoutVars>
      </dgm:prSet>
      <dgm:spPr/>
    </dgm:pt>
    <dgm:pt modelId="{C05B60B6-B669-4156-B816-467376292CFE}" type="pres">
      <dgm:prSet presAssocID="{C5660FD9-7596-4E7B-BAA0-8336881704E5}" presName="node" presStyleLbl="node1" presStyleIdx="0" presStyleCnt="4">
        <dgm:presLayoutVars>
          <dgm:bulletEnabled val="1"/>
        </dgm:presLayoutVars>
      </dgm:prSet>
      <dgm:spPr/>
    </dgm:pt>
    <dgm:pt modelId="{04791223-7E36-4D78-83A3-1429EAEB168C}" type="pres">
      <dgm:prSet presAssocID="{A4D25E20-CA95-4282-9DD7-99DF38E6AD3A}" presName="sibTrans" presStyleLbl="sibTrans2D1" presStyleIdx="0" presStyleCnt="3"/>
      <dgm:spPr/>
    </dgm:pt>
    <dgm:pt modelId="{A35156B6-0231-4FDB-9A77-45D659161F0B}" type="pres">
      <dgm:prSet presAssocID="{A4D25E20-CA95-4282-9DD7-99DF38E6AD3A}" presName="connectorText" presStyleLbl="sibTrans2D1" presStyleIdx="0" presStyleCnt="3"/>
      <dgm:spPr/>
    </dgm:pt>
    <dgm:pt modelId="{A42A533E-3945-4E22-9D59-20879B198CEE}" type="pres">
      <dgm:prSet presAssocID="{665048E9-D941-429E-A207-782D000E01E4}" presName="node" presStyleLbl="node1" presStyleIdx="1" presStyleCnt="4">
        <dgm:presLayoutVars>
          <dgm:bulletEnabled val="1"/>
        </dgm:presLayoutVars>
      </dgm:prSet>
      <dgm:spPr/>
    </dgm:pt>
    <dgm:pt modelId="{76309E50-55F9-4F53-872A-77281CF17A77}" type="pres">
      <dgm:prSet presAssocID="{12483495-F65B-4AB2-9F63-9FD9EDB8FCA5}" presName="sibTrans" presStyleLbl="sibTrans2D1" presStyleIdx="1" presStyleCnt="3"/>
      <dgm:spPr/>
    </dgm:pt>
    <dgm:pt modelId="{02662703-A652-422C-8DAB-7334CD79F9EB}" type="pres">
      <dgm:prSet presAssocID="{12483495-F65B-4AB2-9F63-9FD9EDB8FCA5}" presName="connectorText" presStyleLbl="sibTrans2D1" presStyleIdx="1" presStyleCnt="3"/>
      <dgm:spPr/>
    </dgm:pt>
    <dgm:pt modelId="{B964ABA6-248E-442B-92C2-972A0C384E6E}" type="pres">
      <dgm:prSet presAssocID="{2C9DF306-6B5E-4230-9F94-801F5788667A}" presName="node" presStyleLbl="node1" presStyleIdx="2" presStyleCnt="4">
        <dgm:presLayoutVars>
          <dgm:bulletEnabled val="1"/>
        </dgm:presLayoutVars>
      </dgm:prSet>
      <dgm:spPr/>
    </dgm:pt>
    <dgm:pt modelId="{57395676-EC3C-410C-8CA1-7D8E1589D236}" type="pres">
      <dgm:prSet presAssocID="{21415E7F-2B66-4B18-A592-C80A1BFBBE56}" presName="sibTrans" presStyleLbl="sibTrans2D1" presStyleIdx="2" presStyleCnt="3"/>
      <dgm:spPr/>
    </dgm:pt>
    <dgm:pt modelId="{FC48450B-2E6E-40B9-B78E-185F986D04EB}" type="pres">
      <dgm:prSet presAssocID="{21415E7F-2B66-4B18-A592-C80A1BFBBE56}" presName="connectorText" presStyleLbl="sibTrans2D1" presStyleIdx="2" presStyleCnt="3"/>
      <dgm:spPr/>
    </dgm:pt>
    <dgm:pt modelId="{C3165349-681D-41AD-8BAB-88D7E9C7FB0F}" type="pres">
      <dgm:prSet presAssocID="{B19C2FDA-09B9-4E58-9A8D-DB5E0EC8313F}" presName="node" presStyleLbl="node1" presStyleIdx="3" presStyleCnt="4">
        <dgm:presLayoutVars>
          <dgm:bulletEnabled val="1"/>
        </dgm:presLayoutVars>
      </dgm:prSet>
      <dgm:spPr/>
    </dgm:pt>
  </dgm:ptLst>
  <dgm:cxnLst>
    <dgm:cxn modelId="{16014109-D37E-4DFA-B071-1EFF3B0778E6}" srcId="{2293BD35-760F-4EF5-9303-D5CBB22F16CA}" destId="{B19C2FDA-09B9-4E58-9A8D-DB5E0EC8313F}" srcOrd="3" destOrd="0" parTransId="{BE323819-A6EC-47E8-A322-A548B06A3431}" sibTransId="{5B7073D9-E421-4519-9F6A-AEE1667C8A58}"/>
    <dgm:cxn modelId="{F1225E32-B699-415B-839C-5D3E74A5C089}" srcId="{2293BD35-760F-4EF5-9303-D5CBB22F16CA}" destId="{665048E9-D941-429E-A207-782D000E01E4}" srcOrd="1" destOrd="0" parTransId="{9103EFDA-2F73-4E2F-ADC5-573A6CF5D152}" sibTransId="{12483495-F65B-4AB2-9F63-9FD9EDB8FCA5}"/>
    <dgm:cxn modelId="{A8A56636-A2F5-4590-9856-AF7533CBBDCB}" type="presOf" srcId="{B19C2FDA-09B9-4E58-9A8D-DB5E0EC8313F}" destId="{C3165349-681D-41AD-8BAB-88D7E9C7FB0F}" srcOrd="0" destOrd="0" presId="urn:microsoft.com/office/officeart/2005/8/layout/process1"/>
    <dgm:cxn modelId="{DE2AF23A-B808-455E-A03A-7D482A6F0256}" type="presOf" srcId="{2293BD35-760F-4EF5-9303-D5CBB22F16CA}" destId="{F765D4D8-A741-4F72-9204-9CF528EA1C80}" srcOrd="0" destOrd="0" presId="urn:microsoft.com/office/officeart/2005/8/layout/process1"/>
    <dgm:cxn modelId="{226E3A41-87F9-42B5-9C33-A805ED32EDB7}" type="presOf" srcId="{21415E7F-2B66-4B18-A592-C80A1BFBBE56}" destId="{FC48450B-2E6E-40B9-B78E-185F986D04EB}" srcOrd="1" destOrd="0" presId="urn:microsoft.com/office/officeart/2005/8/layout/process1"/>
    <dgm:cxn modelId="{936FCE51-4FC5-4D17-AA73-0B991E410A7B}" type="presOf" srcId="{A4D25E20-CA95-4282-9DD7-99DF38E6AD3A}" destId="{A35156B6-0231-4FDB-9A77-45D659161F0B}" srcOrd="1" destOrd="0" presId="urn:microsoft.com/office/officeart/2005/8/layout/process1"/>
    <dgm:cxn modelId="{F8B68275-754A-4193-BA13-FF8DF1A4C1E1}" type="presOf" srcId="{21415E7F-2B66-4B18-A592-C80A1BFBBE56}" destId="{57395676-EC3C-410C-8CA1-7D8E1589D236}" srcOrd="0" destOrd="0" presId="urn:microsoft.com/office/officeart/2005/8/layout/process1"/>
    <dgm:cxn modelId="{DC3B2B7F-E54C-4757-BA08-319CC3ADE3B3}" type="presOf" srcId="{12483495-F65B-4AB2-9F63-9FD9EDB8FCA5}" destId="{76309E50-55F9-4F53-872A-77281CF17A77}" srcOrd="0" destOrd="0" presId="urn:microsoft.com/office/officeart/2005/8/layout/process1"/>
    <dgm:cxn modelId="{6757CFAF-3465-44AB-9AB0-8C967D9AB6D1}" srcId="{2293BD35-760F-4EF5-9303-D5CBB22F16CA}" destId="{C5660FD9-7596-4E7B-BAA0-8336881704E5}" srcOrd="0" destOrd="0" parTransId="{1C7574E5-320E-45A2-89D8-F5408B368C31}" sibTransId="{A4D25E20-CA95-4282-9DD7-99DF38E6AD3A}"/>
    <dgm:cxn modelId="{1AAF62C5-33CB-4290-BBCB-378D40ADD006}" srcId="{2293BD35-760F-4EF5-9303-D5CBB22F16CA}" destId="{2C9DF306-6B5E-4230-9F94-801F5788667A}" srcOrd="2" destOrd="0" parTransId="{8019F655-E1B9-414E-A2EA-CC1DE0CDB887}" sibTransId="{21415E7F-2B66-4B18-A592-C80A1BFBBE56}"/>
    <dgm:cxn modelId="{9A4E2DD9-1815-4160-8886-B8713496F6F9}" type="presOf" srcId="{12483495-F65B-4AB2-9F63-9FD9EDB8FCA5}" destId="{02662703-A652-422C-8DAB-7334CD79F9EB}" srcOrd="1" destOrd="0" presId="urn:microsoft.com/office/officeart/2005/8/layout/process1"/>
    <dgm:cxn modelId="{451FCAEA-1608-47B0-A838-82D3D5DB50C2}" type="presOf" srcId="{665048E9-D941-429E-A207-782D000E01E4}" destId="{A42A533E-3945-4E22-9D59-20879B198CEE}" srcOrd="0" destOrd="0" presId="urn:microsoft.com/office/officeart/2005/8/layout/process1"/>
    <dgm:cxn modelId="{705BFDED-E3EF-434F-9615-A6610007F8CD}" type="presOf" srcId="{2C9DF306-6B5E-4230-9F94-801F5788667A}" destId="{B964ABA6-248E-442B-92C2-972A0C384E6E}" srcOrd="0" destOrd="0" presId="urn:microsoft.com/office/officeart/2005/8/layout/process1"/>
    <dgm:cxn modelId="{CFBCFFFC-593F-4D9A-B95B-C52F4A133E5B}" type="presOf" srcId="{C5660FD9-7596-4E7B-BAA0-8336881704E5}" destId="{C05B60B6-B669-4156-B816-467376292CFE}" srcOrd="0" destOrd="0" presId="urn:microsoft.com/office/officeart/2005/8/layout/process1"/>
    <dgm:cxn modelId="{5B7DD0FD-82D0-437B-BE49-9532FA952E5B}" type="presOf" srcId="{A4D25E20-CA95-4282-9DD7-99DF38E6AD3A}" destId="{04791223-7E36-4D78-83A3-1429EAEB168C}" srcOrd="0" destOrd="0" presId="urn:microsoft.com/office/officeart/2005/8/layout/process1"/>
    <dgm:cxn modelId="{BBE8A553-E295-4F19-B103-C761ABA29773}" type="presParOf" srcId="{F765D4D8-A741-4F72-9204-9CF528EA1C80}" destId="{C05B60B6-B669-4156-B816-467376292CFE}" srcOrd="0" destOrd="0" presId="urn:microsoft.com/office/officeart/2005/8/layout/process1"/>
    <dgm:cxn modelId="{CEC36470-C87C-4BF0-BE8A-D82BED802F91}" type="presParOf" srcId="{F765D4D8-A741-4F72-9204-9CF528EA1C80}" destId="{04791223-7E36-4D78-83A3-1429EAEB168C}" srcOrd="1" destOrd="0" presId="urn:microsoft.com/office/officeart/2005/8/layout/process1"/>
    <dgm:cxn modelId="{461B091A-4208-49F6-9E92-0DA9303BEFC4}" type="presParOf" srcId="{04791223-7E36-4D78-83A3-1429EAEB168C}" destId="{A35156B6-0231-4FDB-9A77-45D659161F0B}" srcOrd="0" destOrd="0" presId="urn:microsoft.com/office/officeart/2005/8/layout/process1"/>
    <dgm:cxn modelId="{680D6115-EB26-42B3-86E0-3F9C6E0B98E5}" type="presParOf" srcId="{F765D4D8-A741-4F72-9204-9CF528EA1C80}" destId="{A42A533E-3945-4E22-9D59-20879B198CEE}" srcOrd="2" destOrd="0" presId="urn:microsoft.com/office/officeart/2005/8/layout/process1"/>
    <dgm:cxn modelId="{699B8E1B-0836-4552-9E24-7AD6699A54FD}" type="presParOf" srcId="{F765D4D8-A741-4F72-9204-9CF528EA1C80}" destId="{76309E50-55F9-4F53-872A-77281CF17A77}" srcOrd="3" destOrd="0" presId="urn:microsoft.com/office/officeart/2005/8/layout/process1"/>
    <dgm:cxn modelId="{8B5FAB96-D1D4-4AB9-8593-8B9D688152D6}" type="presParOf" srcId="{76309E50-55F9-4F53-872A-77281CF17A77}" destId="{02662703-A652-422C-8DAB-7334CD79F9EB}" srcOrd="0" destOrd="0" presId="urn:microsoft.com/office/officeart/2005/8/layout/process1"/>
    <dgm:cxn modelId="{7166B229-050E-41B2-9A12-24A37496C473}" type="presParOf" srcId="{F765D4D8-A741-4F72-9204-9CF528EA1C80}" destId="{B964ABA6-248E-442B-92C2-972A0C384E6E}" srcOrd="4" destOrd="0" presId="urn:microsoft.com/office/officeart/2005/8/layout/process1"/>
    <dgm:cxn modelId="{F5DE14A0-365D-4F11-8777-6122BCB1BE0B}" type="presParOf" srcId="{F765D4D8-A741-4F72-9204-9CF528EA1C80}" destId="{57395676-EC3C-410C-8CA1-7D8E1589D236}" srcOrd="5" destOrd="0" presId="urn:microsoft.com/office/officeart/2005/8/layout/process1"/>
    <dgm:cxn modelId="{7757426A-C01C-403E-BB75-DEC9F713A37A}" type="presParOf" srcId="{57395676-EC3C-410C-8CA1-7D8E1589D236}" destId="{FC48450B-2E6E-40B9-B78E-185F986D04EB}" srcOrd="0" destOrd="0" presId="urn:microsoft.com/office/officeart/2005/8/layout/process1"/>
    <dgm:cxn modelId="{7773A41E-DBAD-4ED7-B557-C959B10C5AFF}" type="presParOf" srcId="{F765D4D8-A741-4F72-9204-9CF528EA1C80}" destId="{C3165349-681D-41AD-8BAB-88D7E9C7FB0F}" srcOrd="6"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3BA369-5619-5C41-B5B0-7D1A73B99E6C}" type="doc">
      <dgm:prSet loTypeId="urn:microsoft.com/office/officeart/2005/8/layout/process1" loCatId="" qsTypeId="urn:microsoft.com/office/officeart/2005/8/quickstyle/simple3" qsCatId="simple" csTypeId="urn:microsoft.com/office/officeart/2005/8/colors/accent0_1" csCatId="mainScheme" phldr="1"/>
      <dgm:spPr/>
    </dgm:pt>
    <dgm:pt modelId="{30E73562-F9A0-7843-825B-C9D693A72CE4}">
      <dgm:prSet phldrT="[Text]"/>
      <dgm:spPr/>
      <dgm:t>
        <a:bodyPr/>
        <a:lstStyle/>
        <a:p>
          <a:endParaRPr lang="en-GB" dirty="0"/>
        </a:p>
      </dgm:t>
    </dgm:pt>
    <dgm:pt modelId="{07D27E63-B383-1B48-89BC-BBC5BF303818}" type="parTrans" cxnId="{449478E3-D73E-2045-A9F9-C2C801F1F4EC}">
      <dgm:prSet/>
      <dgm:spPr/>
      <dgm:t>
        <a:bodyPr/>
        <a:lstStyle/>
        <a:p>
          <a:endParaRPr lang="en-GB"/>
        </a:p>
      </dgm:t>
    </dgm:pt>
    <dgm:pt modelId="{D1C812A1-75AA-0943-AD34-15EFA76D9D11}" type="sibTrans" cxnId="{449478E3-D73E-2045-A9F9-C2C801F1F4EC}">
      <dgm:prSet/>
      <dgm:spPr/>
      <dgm:t>
        <a:bodyPr/>
        <a:lstStyle/>
        <a:p>
          <a:endParaRPr lang="en-GB" dirty="0"/>
        </a:p>
      </dgm:t>
    </dgm:pt>
    <dgm:pt modelId="{B041A95E-496A-4A4F-94C4-CE6740531542}">
      <dgm:prSet phldrT="[Text]"/>
      <dgm:spPr/>
      <dgm:t>
        <a:bodyPr/>
        <a:lstStyle/>
        <a:p>
          <a:endParaRPr lang="en-GB" dirty="0"/>
        </a:p>
      </dgm:t>
    </dgm:pt>
    <dgm:pt modelId="{0A1D0971-85E3-D143-AF8D-8824BA35C379}" type="parTrans" cxnId="{5CB7EA20-F51E-394E-86D8-46D0D7141B46}">
      <dgm:prSet/>
      <dgm:spPr/>
      <dgm:t>
        <a:bodyPr/>
        <a:lstStyle/>
        <a:p>
          <a:endParaRPr lang="en-GB"/>
        </a:p>
      </dgm:t>
    </dgm:pt>
    <dgm:pt modelId="{AAB7F6BF-F6D8-9A4D-9ABC-244A78428765}" type="sibTrans" cxnId="{5CB7EA20-F51E-394E-86D8-46D0D7141B46}">
      <dgm:prSet/>
      <dgm:spPr/>
      <dgm:t>
        <a:bodyPr/>
        <a:lstStyle/>
        <a:p>
          <a:endParaRPr lang="en-GB" dirty="0"/>
        </a:p>
      </dgm:t>
    </dgm:pt>
    <dgm:pt modelId="{00F90F70-8673-B34B-ACE5-ECB783D1805D}">
      <dgm:prSet phldrT="[Text]"/>
      <dgm:spPr/>
      <dgm:t>
        <a:bodyPr/>
        <a:lstStyle/>
        <a:p>
          <a:endParaRPr lang="en-GB" dirty="0"/>
        </a:p>
      </dgm:t>
    </dgm:pt>
    <dgm:pt modelId="{E343882E-A073-F84E-8B2F-3374DEE17E38}" type="parTrans" cxnId="{51B7F72A-7FCB-8245-9D23-52857F5D330A}">
      <dgm:prSet/>
      <dgm:spPr/>
      <dgm:t>
        <a:bodyPr/>
        <a:lstStyle/>
        <a:p>
          <a:endParaRPr lang="en-GB"/>
        </a:p>
      </dgm:t>
    </dgm:pt>
    <dgm:pt modelId="{2DB11267-797D-5747-A4E7-E6CE18E1FD66}" type="sibTrans" cxnId="{51B7F72A-7FCB-8245-9D23-52857F5D330A}">
      <dgm:prSet/>
      <dgm:spPr/>
      <dgm:t>
        <a:bodyPr/>
        <a:lstStyle/>
        <a:p>
          <a:endParaRPr lang="en-GB" dirty="0"/>
        </a:p>
      </dgm:t>
    </dgm:pt>
    <dgm:pt modelId="{DC532A75-C5E1-3E4E-98FB-987C4A5A31DC}">
      <dgm:prSet phldrT="[Text]"/>
      <dgm:spPr/>
      <dgm:t>
        <a:bodyPr/>
        <a:lstStyle/>
        <a:p>
          <a:endParaRPr lang="en-GB" dirty="0"/>
        </a:p>
      </dgm:t>
    </dgm:pt>
    <dgm:pt modelId="{18447EDA-F395-B044-A54A-E24ED2342DF4}" type="parTrans" cxnId="{1A70AE66-E16C-B641-A455-1FB12D191FF2}">
      <dgm:prSet/>
      <dgm:spPr/>
      <dgm:t>
        <a:bodyPr/>
        <a:lstStyle/>
        <a:p>
          <a:endParaRPr lang="en-GB"/>
        </a:p>
      </dgm:t>
    </dgm:pt>
    <dgm:pt modelId="{E89648BE-72C1-754D-8A5E-3F8D9BBA93A2}" type="sibTrans" cxnId="{1A70AE66-E16C-B641-A455-1FB12D191FF2}">
      <dgm:prSet/>
      <dgm:spPr/>
      <dgm:t>
        <a:bodyPr/>
        <a:lstStyle/>
        <a:p>
          <a:endParaRPr lang="en-GB"/>
        </a:p>
      </dgm:t>
    </dgm:pt>
    <dgm:pt modelId="{A20F4DDC-94E7-7247-A2D7-34547887E0FA}" type="pres">
      <dgm:prSet presAssocID="{843BA369-5619-5C41-B5B0-7D1A73B99E6C}" presName="Name0" presStyleCnt="0">
        <dgm:presLayoutVars>
          <dgm:dir/>
          <dgm:resizeHandles val="exact"/>
        </dgm:presLayoutVars>
      </dgm:prSet>
      <dgm:spPr/>
    </dgm:pt>
    <dgm:pt modelId="{E68C898F-F729-A549-A9D2-CF19CF93FC13}" type="pres">
      <dgm:prSet presAssocID="{30E73562-F9A0-7843-825B-C9D693A72CE4}" presName="node" presStyleLbl="node1" presStyleIdx="0" presStyleCnt="4" custScaleY="213152">
        <dgm:presLayoutVars>
          <dgm:bulletEnabled val="1"/>
        </dgm:presLayoutVars>
      </dgm:prSet>
      <dgm:spPr/>
    </dgm:pt>
    <dgm:pt modelId="{9A077870-2D6E-044C-ABB1-6AB7074F3B74}" type="pres">
      <dgm:prSet presAssocID="{D1C812A1-75AA-0943-AD34-15EFA76D9D11}" presName="sibTrans" presStyleLbl="sibTrans2D1" presStyleIdx="0" presStyleCnt="3"/>
      <dgm:spPr/>
    </dgm:pt>
    <dgm:pt modelId="{FB15A90B-77F4-DC4F-9E15-700D41051F29}" type="pres">
      <dgm:prSet presAssocID="{D1C812A1-75AA-0943-AD34-15EFA76D9D11}" presName="connectorText" presStyleLbl="sibTrans2D1" presStyleIdx="0" presStyleCnt="3"/>
      <dgm:spPr/>
    </dgm:pt>
    <dgm:pt modelId="{0836E846-4F89-2143-B6D1-4439905504EF}" type="pres">
      <dgm:prSet presAssocID="{B041A95E-496A-4A4F-94C4-CE6740531542}" presName="node" presStyleLbl="node1" presStyleIdx="1" presStyleCnt="4" custScaleY="221046" custLinFactNeighborX="-4506" custLinFactNeighborY="0">
        <dgm:presLayoutVars>
          <dgm:bulletEnabled val="1"/>
        </dgm:presLayoutVars>
      </dgm:prSet>
      <dgm:spPr/>
    </dgm:pt>
    <dgm:pt modelId="{A350B448-C499-BF45-99CF-1738CC0D8131}" type="pres">
      <dgm:prSet presAssocID="{AAB7F6BF-F6D8-9A4D-9ABC-244A78428765}" presName="sibTrans" presStyleLbl="sibTrans2D1" presStyleIdx="1" presStyleCnt="3"/>
      <dgm:spPr/>
    </dgm:pt>
    <dgm:pt modelId="{DEA3E214-140B-7A47-8AD1-47372BC1ADE4}" type="pres">
      <dgm:prSet presAssocID="{AAB7F6BF-F6D8-9A4D-9ABC-244A78428765}" presName="connectorText" presStyleLbl="sibTrans2D1" presStyleIdx="1" presStyleCnt="3"/>
      <dgm:spPr/>
    </dgm:pt>
    <dgm:pt modelId="{78611AF7-E48C-2C4E-80EA-66E8987229D2}" type="pres">
      <dgm:prSet presAssocID="{00F90F70-8673-B34B-ACE5-ECB783D1805D}" presName="node" presStyleLbl="node1" presStyleIdx="2" presStyleCnt="4" custScaleY="219073" custLinFactNeighborX="-4440" custLinFactNeighborY="987">
        <dgm:presLayoutVars>
          <dgm:bulletEnabled val="1"/>
        </dgm:presLayoutVars>
      </dgm:prSet>
      <dgm:spPr/>
    </dgm:pt>
    <dgm:pt modelId="{564E47DE-92A7-DF4A-874B-FBD723E58274}" type="pres">
      <dgm:prSet presAssocID="{2DB11267-797D-5747-A4E7-E6CE18E1FD66}" presName="sibTrans" presStyleLbl="sibTrans2D1" presStyleIdx="2" presStyleCnt="3"/>
      <dgm:spPr/>
    </dgm:pt>
    <dgm:pt modelId="{4C12EC0B-C1A6-7445-9541-7A6C5A944106}" type="pres">
      <dgm:prSet presAssocID="{2DB11267-797D-5747-A4E7-E6CE18E1FD66}" presName="connectorText" presStyleLbl="sibTrans2D1" presStyleIdx="2" presStyleCnt="3"/>
      <dgm:spPr/>
    </dgm:pt>
    <dgm:pt modelId="{4E977D7D-673B-804D-AB6D-3246D61DD47D}" type="pres">
      <dgm:prSet presAssocID="{DC532A75-C5E1-3E4E-98FB-987C4A5A31DC}" presName="node" presStyleLbl="node1" presStyleIdx="3" presStyleCnt="4" custScaleY="217099" custLinFactNeighborX="-12950" custLinFactNeighborY="1974">
        <dgm:presLayoutVars>
          <dgm:bulletEnabled val="1"/>
        </dgm:presLayoutVars>
      </dgm:prSet>
      <dgm:spPr/>
    </dgm:pt>
  </dgm:ptLst>
  <dgm:cxnLst>
    <dgm:cxn modelId="{20A2561A-B6E4-9346-ACF7-2A6EAC719C3E}" type="presOf" srcId="{D1C812A1-75AA-0943-AD34-15EFA76D9D11}" destId="{FB15A90B-77F4-DC4F-9E15-700D41051F29}" srcOrd="1" destOrd="0" presId="urn:microsoft.com/office/officeart/2005/8/layout/process1"/>
    <dgm:cxn modelId="{5CB7EA20-F51E-394E-86D8-46D0D7141B46}" srcId="{843BA369-5619-5C41-B5B0-7D1A73B99E6C}" destId="{B041A95E-496A-4A4F-94C4-CE6740531542}" srcOrd="1" destOrd="0" parTransId="{0A1D0971-85E3-D143-AF8D-8824BA35C379}" sibTransId="{AAB7F6BF-F6D8-9A4D-9ABC-244A78428765}"/>
    <dgm:cxn modelId="{51B7F72A-7FCB-8245-9D23-52857F5D330A}" srcId="{843BA369-5619-5C41-B5B0-7D1A73B99E6C}" destId="{00F90F70-8673-B34B-ACE5-ECB783D1805D}" srcOrd="2" destOrd="0" parTransId="{E343882E-A073-F84E-8B2F-3374DEE17E38}" sibTransId="{2DB11267-797D-5747-A4E7-E6CE18E1FD66}"/>
    <dgm:cxn modelId="{9BFA0833-2179-A14B-A9DE-F3AAC6A99B4B}" type="presOf" srcId="{00F90F70-8673-B34B-ACE5-ECB783D1805D}" destId="{78611AF7-E48C-2C4E-80EA-66E8987229D2}" srcOrd="0" destOrd="0" presId="urn:microsoft.com/office/officeart/2005/8/layout/process1"/>
    <dgm:cxn modelId="{24DE0141-0422-8D42-A148-C5606297A428}" type="presOf" srcId="{AAB7F6BF-F6D8-9A4D-9ABC-244A78428765}" destId="{DEA3E214-140B-7A47-8AD1-47372BC1ADE4}" srcOrd="1" destOrd="0" presId="urn:microsoft.com/office/officeart/2005/8/layout/process1"/>
    <dgm:cxn modelId="{1A70AE66-E16C-B641-A455-1FB12D191FF2}" srcId="{843BA369-5619-5C41-B5B0-7D1A73B99E6C}" destId="{DC532A75-C5E1-3E4E-98FB-987C4A5A31DC}" srcOrd="3" destOrd="0" parTransId="{18447EDA-F395-B044-A54A-E24ED2342DF4}" sibTransId="{E89648BE-72C1-754D-8A5E-3F8D9BBA93A2}"/>
    <dgm:cxn modelId="{46B12A50-EE21-D248-82F9-E1B722D79187}" type="presOf" srcId="{2DB11267-797D-5747-A4E7-E6CE18E1FD66}" destId="{564E47DE-92A7-DF4A-874B-FBD723E58274}" srcOrd="0" destOrd="0" presId="urn:microsoft.com/office/officeart/2005/8/layout/process1"/>
    <dgm:cxn modelId="{F4DF5B77-2FC2-DF4B-80AD-E5E333306852}" type="presOf" srcId="{843BA369-5619-5C41-B5B0-7D1A73B99E6C}" destId="{A20F4DDC-94E7-7247-A2D7-34547887E0FA}" srcOrd="0" destOrd="0" presId="urn:microsoft.com/office/officeart/2005/8/layout/process1"/>
    <dgm:cxn modelId="{4D230B92-7BA1-E14E-869C-A5AAE703931D}" type="presOf" srcId="{30E73562-F9A0-7843-825B-C9D693A72CE4}" destId="{E68C898F-F729-A549-A9D2-CF19CF93FC13}" srcOrd="0" destOrd="0" presId="urn:microsoft.com/office/officeart/2005/8/layout/process1"/>
    <dgm:cxn modelId="{84574ACE-7A61-FC41-81DF-FB897B721A09}" type="presOf" srcId="{DC532A75-C5E1-3E4E-98FB-987C4A5A31DC}" destId="{4E977D7D-673B-804D-AB6D-3246D61DD47D}" srcOrd="0" destOrd="0" presId="urn:microsoft.com/office/officeart/2005/8/layout/process1"/>
    <dgm:cxn modelId="{8EE104D1-D88A-1C45-AA7A-ADF6BCA83C26}" type="presOf" srcId="{D1C812A1-75AA-0943-AD34-15EFA76D9D11}" destId="{9A077870-2D6E-044C-ABB1-6AB7074F3B74}" srcOrd="0" destOrd="0" presId="urn:microsoft.com/office/officeart/2005/8/layout/process1"/>
    <dgm:cxn modelId="{8AB03ADB-7A34-FC49-AD7F-3926048D8C1B}" type="presOf" srcId="{B041A95E-496A-4A4F-94C4-CE6740531542}" destId="{0836E846-4F89-2143-B6D1-4439905504EF}" srcOrd="0" destOrd="0" presId="urn:microsoft.com/office/officeart/2005/8/layout/process1"/>
    <dgm:cxn modelId="{449478E3-D73E-2045-A9F9-C2C801F1F4EC}" srcId="{843BA369-5619-5C41-B5B0-7D1A73B99E6C}" destId="{30E73562-F9A0-7843-825B-C9D693A72CE4}" srcOrd="0" destOrd="0" parTransId="{07D27E63-B383-1B48-89BC-BBC5BF303818}" sibTransId="{D1C812A1-75AA-0943-AD34-15EFA76D9D11}"/>
    <dgm:cxn modelId="{0C85FAE7-DE38-174A-8392-C58CCA8543C8}" type="presOf" srcId="{AAB7F6BF-F6D8-9A4D-9ABC-244A78428765}" destId="{A350B448-C499-BF45-99CF-1738CC0D8131}" srcOrd="0" destOrd="0" presId="urn:microsoft.com/office/officeart/2005/8/layout/process1"/>
    <dgm:cxn modelId="{FFA0A8F5-B23C-8C40-B180-6464D7C129B8}" type="presOf" srcId="{2DB11267-797D-5747-A4E7-E6CE18E1FD66}" destId="{4C12EC0B-C1A6-7445-9541-7A6C5A944106}" srcOrd="1" destOrd="0" presId="urn:microsoft.com/office/officeart/2005/8/layout/process1"/>
    <dgm:cxn modelId="{375BAE48-FE3D-8749-A392-251EE0FA2267}" type="presParOf" srcId="{A20F4DDC-94E7-7247-A2D7-34547887E0FA}" destId="{E68C898F-F729-A549-A9D2-CF19CF93FC13}" srcOrd="0" destOrd="0" presId="urn:microsoft.com/office/officeart/2005/8/layout/process1"/>
    <dgm:cxn modelId="{0D21C9C0-8160-A04F-AA72-230DD9A8DE6E}" type="presParOf" srcId="{A20F4DDC-94E7-7247-A2D7-34547887E0FA}" destId="{9A077870-2D6E-044C-ABB1-6AB7074F3B74}" srcOrd="1" destOrd="0" presId="urn:microsoft.com/office/officeart/2005/8/layout/process1"/>
    <dgm:cxn modelId="{E7BAE427-CC61-5C4A-BF21-01276AC8AC7D}" type="presParOf" srcId="{9A077870-2D6E-044C-ABB1-6AB7074F3B74}" destId="{FB15A90B-77F4-DC4F-9E15-700D41051F29}" srcOrd="0" destOrd="0" presId="urn:microsoft.com/office/officeart/2005/8/layout/process1"/>
    <dgm:cxn modelId="{AA640174-9310-9649-95B3-ADB847DCE743}" type="presParOf" srcId="{A20F4DDC-94E7-7247-A2D7-34547887E0FA}" destId="{0836E846-4F89-2143-B6D1-4439905504EF}" srcOrd="2" destOrd="0" presId="urn:microsoft.com/office/officeart/2005/8/layout/process1"/>
    <dgm:cxn modelId="{9C3189BB-65F8-9E46-91D3-5D18B2AB60C0}" type="presParOf" srcId="{A20F4DDC-94E7-7247-A2D7-34547887E0FA}" destId="{A350B448-C499-BF45-99CF-1738CC0D8131}" srcOrd="3" destOrd="0" presId="urn:microsoft.com/office/officeart/2005/8/layout/process1"/>
    <dgm:cxn modelId="{EE57022D-A1BB-9C40-97F8-F92E99E92DFD}" type="presParOf" srcId="{A350B448-C499-BF45-99CF-1738CC0D8131}" destId="{DEA3E214-140B-7A47-8AD1-47372BC1ADE4}" srcOrd="0" destOrd="0" presId="urn:microsoft.com/office/officeart/2005/8/layout/process1"/>
    <dgm:cxn modelId="{00BF42EF-62F9-0A4D-A3CD-BFD3EF979C24}" type="presParOf" srcId="{A20F4DDC-94E7-7247-A2D7-34547887E0FA}" destId="{78611AF7-E48C-2C4E-80EA-66E8987229D2}" srcOrd="4" destOrd="0" presId="urn:microsoft.com/office/officeart/2005/8/layout/process1"/>
    <dgm:cxn modelId="{6F63F3AE-A9FC-0A4F-9E28-585E03CBD541}" type="presParOf" srcId="{A20F4DDC-94E7-7247-A2D7-34547887E0FA}" destId="{564E47DE-92A7-DF4A-874B-FBD723E58274}" srcOrd="5" destOrd="0" presId="urn:microsoft.com/office/officeart/2005/8/layout/process1"/>
    <dgm:cxn modelId="{4D84295D-F789-C34A-9A72-2B50DE141846}" type="presParOf" srcId="{564E47DE-92A7-DF4A-874B-FBD723E58274}" destId="{4C12EC0B-C1A6-7445-9541-7A6C5A944106}" srcOrd="0" destOrd="0" presId="urn:microsoft.com/office/officeart/2005/8/layout/process1"/>
    <dgm:cxn modelId="{76550C2E-13E7-D44F-8C6B-60E94BA09988}" type="presParOf" srcId="{A20F4DDC-94E7-7247-A2D7-34547887E0FA}" destId="{4E977D7D-673B-804D-AB6D-3246D61DD47D}" srcOrd="6" destOrd="0" presId="urn:microsoft.com/office/officeart/2005/8/layout/process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5B60B6-B669-4156-B816-467376292CFE}">
      <dsp:nvSpPr>
        <dsp:cNvPr id="0" name=""/>
        <dsp:cNvSpPr/>
      </dsp:nvSpPr>
      <dsp:spPr>
        <a:xfrm>
          <a:off x="4595" y="1111701"/>
          <a:ext cx="2009149" cy="1754670"/>
        </a:xfrm>
        <a:prstGeom prst="roundRect">
          <a:avLst>
            <a:gd name="adj" fmla="val 10000"/>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Description</a:t>
          </a:r>
        </a:p>
        <a:p>
          <a:pPr marL="0" lvl="0" indent="0" algn="ctr" defTabSz="800100">
            <a:lnSpc>
              <a:spcPct val="90000"/>
            </a:lnSpc>
            <a:spcBef>
              <a:spcPct val="0"/>
            </a:spcBef>
            <a:spcAft>
              <a:spcPct val="35000"/>
            </a:spcAft>
            <a:buNone/>
          </a:pPr>
          <a:r>
            <a:rPr lang="en-GB" sz="1800" kern="1200"/>
            <a:t>Key details: </a:t>
          </a:r>
        </a:p>
        <a:p>
          <a:pPr marL="0" lvl="0" indent="0" algn="ctr" defTabSz="800100">
            <a:lnSpc>
              <a:spcPct val="90000"/>
            </a:lnSpc>
            <a:spcBef>
              <a:spcPct val="0"/>
            </a:spcBef>
            <a:spcAft>
              <a:spcPct val="35000"/>
            </a:spcAft>
            <a:buNone/>
          </a:pPr>
          <a:r>
            <a:rPr lang="en-GB" sz="1800" kern="1200"/>
            <a:t>Location, frequency, duration, size, </a:t>
          </a:r>
        </a:p>
      </dsp:txBody>
      <dsp:txXfrm>
        <a:off x="55988" y="1163094"/>
        <a:ext cx="1906363" cy="1651884"/>
      </dsp:txXfrm>
    </dsp:sp>
    <dsp:sp modelId="{04791223-7E36-4D78-83A3-1429EAEB168C}">
      <dsp:nvSpPr>
        <dsp:cNvPr id="0" name=""/>
        <dsp:cNvSpPr/>
      </dsp:nvSpPr>
      <dsp:spPr>
        <a:xfrm>
          <a:off x="2214659" y="1739902"/>
          <a:ext cx="425939" cy="498269"/>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dirty="0"/>
        </a:p>
      </dsp:txBody>
      <dsp:txXfrm>
        <a:off x="2214659" y="1839556"/>
        <a:ext cx="298157" cy="298961"/>
      </dsp:txXfrm>
    </dsp:sp>
    <dsp:sp modelId="{A42A533E-3945-4E22-9D59-20879B198CEE}">
      <dsp:nvSpPr>
        <dsp:cNvPr id="0" name=""/>
        <dsp:cNvSpPr/>
      </dsp:nvSpPr>
      <dsp:spPr>
        <a:xfrm>
          <a:off x="2817404" y="1111701"/>
          <a:ext cx="2009149" cy="1754670"/>
        </a:xfrm>
        <a:prstGeom prst="roundRect">
          <a:avLst>
            <a:gd name="adj" fmla="val 10000"/>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Who is most affected…</a:t>
          </a:r>
        </a:p>
        <a:p>
          <a:pPr marL="0" lvl="0" indent="0" algn="ctr" defTabSz="800100">
            <a:lnSpc>
              <a:spcPct val="90000"/>
            </a:lnSpc>
            <a:spcBef>
              <a:spcPct val="0"/>
            </a:spcBef>
            <a:spcAft>
              <a:spcPct val="35000"/>
            </a:spcAft>
            <a:buNone/>
          </a:pPr>
          <a:r>
            <a:rPr lang="en-GB" sz="1800" kern="1200"/>
            <a:t>Who is most invested…</a:t>
          </a:r>
        </a:p>
      </dsp:txBody>
      <dsp:txXfrm>
        <a:off x="2868797" y="1163094"/>
        <a:ext cx="1906363" cy="1651884"/>
      </dsp:txXfrm>
    </dsp:sp>
    <dsp:sp modelId="{76309E50-55F9-4F53-872A-77281CF17A77}">
      <dsp:nvSpPr>
        <dsp:cNvPr id="0" name=""/>
        <dsp:cNvSpPr/>
      </dsp:nvSpPr>
      <dsp:spPr>
        <a:xfrm>
          <a:off x="5027468" y="1739902"/>
          <a:ext cx="425939" cy="498269"/>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dirty="0"/>
        </a:p>
      </dsp:txBody>
      <dsp:txXfrm>
        <a:off x="5027468" y="1839556"/>
        <a:ext cx="298157" cy="298961"/>
      </dsp:txXfrm>
    </dsp:sp>
    <dsp:sp modelId="{B964ABA6-248E-442B-92C2-972A0C384E6E}">
      <dsp:nvSpPr>
        <dsp:cNvPr id="0" name=""/>
        <dsp:cNvSpPr/>
      </dsp:nvSpPr>
      <dsp:spPr>
        <a:xfrm>
          <a:off x="5630213" y="1111701"/>
          <a:ext cx="2009149" cy="1754670"/>
        </a:xfrm>
        <a:prstGeom prst="roundRect">
          <a:avLst>
            <a:gd name="adj" fmla="val 10000"/>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For each stakeholder group what change/s do they experience?</a:t>
          </a:r>
        </a:p>
      </dsp:txBody>
      <dsp:txXfrm>
        <a:off x="5681606" y="1163094"/>
        <a:ext cx="1906363" cy="1651884"/>
      </dsp:txXfrm>
    </dsp:sp>
    <dsp:sp modelId="{5802F7D3-14FA-4670-A5F6-E92838EE61F5}">
      <dsp:nvSpPr>
        <dsp:cNvPr id="0" name=""/>
        <dsp:cNvSpPr/>
      </dsp:nvSpPr>
      <dsp:spPr>
        <a:xfrm>
          <a:off x="7840277" y="1739902"/>
          <a:ext cx="425939" cy="498269"/>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dirty="0"/>
        </a:p>
      </dsp:txBody>
      <dsp:txXfrm>
        <a:off x="7840277" y="1839556"/>
        <a:ext cx="298157" cy="298961"/>
      </dsp:txXfrm>
    </dsp:sp>
    <dsp:sp modelId="{25F1F13A-813B-4D70-A7F3-C1FABC265E13}">
      <dsp:nvSpPr>
        <dsp:cNvPr id="0" name=""/>
        <dsp:cNvSpPr/>
      </dsp:nvSpPr>
      <dsp:spPr>
        <a:xfrm>
          <a:off x="8443022" y="1111701"/>
          <a:ext cx="2009149" cy="1754670"/>
        </a:xfrm>
        <a:prstGeom prst="roundRect">
          <a:avLst>
            <a:gd name="adj" fmla="val 10000"/>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Choose the MeasureUp values that best fit your activity / stakeholder / outcome</a:t>
          </a:r>
        </a:p>
      </dsp:txBody>
      <dsp:txXfrm>
        <a:off x="8494415" y="1163094"/>
        <a:ext cx="1906363" cy="16518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5B60B6-B669-4156-B816-467376292CFE}">
      <dsp:nvSpPr>
        <dsp:cNvPr id="0" name=""/>
        <dsp:cNvSpPr/>
      </dsp:nvSpPr>
      <dsp:spPr>
        <a:xfrm>
          <a:off x="4593" y="827632"/>
          <a:ext cx="2008560" cy="120513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Activity</a:t>
          </a:r>
        </a:p>
      </dsp:txBody>
      <dsp:txXfrm>
        <a:off x="39890" y="862929"/>
        <a:ext cx="1937966" cy="1134542"/>
      </dsp:txXfrm>
    </dsp:sp>
    <dsp:sp modelId="{04791223-7E36-4D78-83A3-1429EAEB168C}">
      <dsp:nvSpPr>
        <dsp:cNvPr id="0" name=""/>
        <dsp:cNvSpPr/>
      </dsp:nvSpPr>
      <dsp:spPr>
        <a:xfrm>
          <a:off x="2214011" y="1181139"/>
          <a:ext cx="425814" cy="498123"/>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dirty="0"/>
        </a:p>
      </dsp:txBody>
      <dsp:txXfrm>
        <a:off x="2214011" y="1280764"/>
        <a:ext cx="298070" cy="298873"/>
      </dsp:txXfrm>
    </dsp:sp>
    <dsp:sp modelId="{A42A533E-3945-4E22-9D59-20879B198CEE}">
      <dsp:nvSpPr>
        <dsp:cNvPr id="0" name=""/>
        <dsp:cNvSpPr/>
      </dsp:nvSpPr>
      <dsp:spPr>
        <a:xfrm>
          <a:off x="2816579" y="827632"/>
          <a:ext cx="2008560" cy="1205136"/>
        </a:xfrm>
        <a:prstGeom prst="roundRect">
          <a:avLst>
            <a:gd name="adj" fmla="val 10000"/>
          </a:avLst>
        </a:prstGeom>
        <a:solidFill>
          <a:schemeClr val="accent3">
            <a:hueOff val="-2801999"/>
            <a:satOff val="2859"/>
            <a:lumOff val="-39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Stakeholder/s</a:t>
          </a:r>
        </a:p>
      </dsp:txBody>
      <dsp:txXfrm>
        <a:off x="2851876" y="862929"/>
        <a:ext cx="1937966" cy="1134542"/>
      </dsp:txXfrm>
    </dsp:sp>
    <dsp:sp modelId="{76309E50-55F9-4F53-872A-77281CF17A77}">
      <dsp:nvSpPr>
        <dsp:cNvPr id="0" name=""/>
        <dsp:cNvSpPr/>
      </dsp:nvSpPr>
      <dsp:spPr>
        <a:xfrm>
          <a:off x="5025996" y="1181139"/>
          <a:ext cx="425814" cy="498123"/>
        </a:xfrm>
        <a:prstGeom prst="rightArrow">
          <a:avLst>
            <a:gd name="adj1" fmla="val 60000"/>
            <a:gd name="adj2" fmla="val 50000"/>
          </a:avLst>
        </a:prstGeom>
        <a:solidFill>
          <a:schemeClr val="accent3">
            <a:hueOff val="-4202998"/>
            <a:satOff val="4289"/>
            <a:lumOff val="-58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dirty="0"/>
        </a:p>
      </dsp:txBody>
      <dsp:txXfrm>
        <a:off x="5025996" y="1280764"/>
        <a:ext cx="298070" cy="298873"/>
      </dsp:txXfrm>
    </dsp:sp>
    <dsp:sp modelId="{B964ABA6-248E-442B-92C2-972A0C384E6E}">
      <dsp:nvSpPr>
        <dsp:cNvPr id="0" name=""/>
        <dsp:cNvSpPr/>
      </dsp:nvSpPr>
      <dsp:spPr>
        <a:xfrm>
          <a:off x="5628564" y="827632"/>
          <a:ext cx="2008560" cy="1205136"/>
        </a:xfrm>
        <a:prstGeom prst="roundRect">
          <a:avLst>
            <a:gd name="adj" fmla="val 10000"/>
          </a:avLst>
        </a:prstGeom>
        <a:solidFill>
          <a:schemeClr val="accent3">
            <a:hueOff val="-5603998"/>
            <a:satOff val="5719"/>
            <a:lumOff val="-7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Outcome/s</a:t>
          </a:r>
        </a:p>
      </dsp:txBody>
      <dsp:txXfrm>
        <a:off x="5663861" y="862929"/>
        <a:ext cx="1937966" cy="1134542"/>
      </dsp:txXfrm>
    </dsp:sp>
    <dsp:sp modelId="{57395676-EC3C-410C-8CA1-7D8E1589D236}">
      <dsp:nvSpPr>
        <dsp:cNvPr id="0" name=""/>
        <dsp:cNvSpPr/>
      </dsp:nvSpPr>
      <dsp:spPr>
        <a:xfrm>
          <a:off x="7837981" y="1181139"/>
          <a:ext cx="425814" cy="498123"/>
        </a:xfrm>
        <a:prstGeom prst="rightArrow">
          <a:avLst>
            <a:gd name="adj1" fmla="val 60000"/>
            <a:gd name="adj2" fmla="val 50000"/>
          </a:avLst>
        </a:prstGeom>
        <a:solidFill>
          <a:schemeClr val="accent3">
            <a:hueOff val="-8405997"/>
            <a:satOff val="8578"/>
            <a:lumOff val="-117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dirty="0"/>
        </a:p>
      </dsp:txBody>
      <dsp:txXfrm>
        <a:off x="7837981" y="1280764"/>
        <a:ext cx="298070" cy="298873"/>
      </dsp:txXfrm>
    </dsp:sp>
    <dsp:sp modelId="{C3165349-681D-41AD-8BAB-88D7E9C7FB0F}">
      <dsp:nvSpPr>
        <dsp:cNvPr id="0" name=""/>
        <dsp:cNvSpPr/>
      </dsp:nvSpPr>
      <dsp:spPr>
        <a:xfrm>
          <a:off x="8440550" y="827632"/>
          <a:ext cx="2008560" cy="1205136"/>
        </a:xfrm>
        <a:prstGeom prst="roundRect">
          <a:avLst>
            <a:gd name="adj" fmla="val 10000"/>
          </a:avLst>
        </a:prstGeom>
        <a:solidFill>
          <a:schemeClr val="accent3">
            <a:hueOff val="-8405997"/>
            <a:satOff val="8578"/>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MeasureUp value</a:t>
          </a:r>
        </a:p>
      </dsp:txBody>
      <dsp:txXfrm>
        <a:off x="8475847" y="862929"/>
        <a:ext cx="1937966" cy="11345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8C898F-F729-A549-A9D2-CF19CF93FC13}">
      <dsp:nvSpPr>
        <dsp:cNvPr id="0" name=""/>
        <dsp:cNvSpPr/>
      </dsp:nvSpPr>
      <dsp:spPr>
        <a:xfrm>
          <a:off x="4647" y="48124"/>
          <a:ext cx="2032059" cy="2598825"/>
        </a:xfrm>
        <a:prstGeom prst="roundRect">
          <a:avLst>
            <a:gd name="adj" fmla="val 1000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0030" tIns="240030" rIns="240030" bIns="240030" numCol="1" spcCol="1270" anchor="ctr" anchorCtr="0">
          <a:noAutofit/>
        </a:bodyPr>
        <a:lstStyle/>
        <a:p>
          <a:pPr marL="0" lvl="0" indent="0" algn="ctr" defTabSz="2800350">
            <a:lnSpc>
              <a:spcPct val="90000"/>
            </a:lnSpc>
            <a:spcBef>
              <a:spcPct val="0"/>
            </a:spcBef>
            <a:spcAft>
              <a:spcPct val="35000"/>
            </a:spcAft>
            <a:buNone/>
          </a:pPr>
          <a:endParaRPr lang="en-GB" sz="6300" kern="1200" dirty="0"/>
        </a:p>
      </dsp:txBody>
      <dsp:txXfrm>
        <a:off x="64164" y="107641"/>
        <a:ext cx="1913025" cy="2479791"/>
      </dsp:txXfrm>
    </dsp:sp>
    <dsp:sp modelId="{9A077870-2D6E-044C-ABB1-6AB7074F3B74}">
      <dsp:nvSpPr>
        <dsp:cNvPr id="0" name=""/>
        <dsp:cNvSpPr/>
      </dsp:nvSpPr>
      <dsp:spPr>
        <a:xfrm>
          <a:off x="2230756" y="1095561"/>
          <a:ext cx="411384" cy="503950"/>
        </a:xfrm>
        <a:prstGeom prst="rightArrow">
          <a:avLst>
            <a:gd name="adj1" fmla="val 60000"/>
            <a:gd name="adj2" fmla="val 50000"/>
          </a:avLst>
        </a:prstGeom>
        <a:gradFill rotWithShape="0">
          <a:gsLst>
            <a:gs pos="0">
              <a:schemeClr val="dk1">
                <a:tint val="60000"/>
                <a:hueOff val="0"/>
                <a:satOff val="0"/>
                <a:lumOff val="0"/>
                <a:alphaOff val="0"/>
                <a:lumMod val="110000"/>
                <a:satMod val="105000"/>
                <a:tint val="67000"/>
              </a:schemeClr>
            </a:gs>
            <a:gs pos="50000">
              <a:schemeClr val="dk1">
                <a:tint val="60000"/>
                <a:hueOff val="0"/>
                <a:satOff val="0"/>
                <a:lumOff val="0"/>
                <a:alphaOff val="0"/>
                <a:lumMod val="105000"/>
                <a:satMod val="103000"/>
                <a:tint val="73000"/>
              </a:schemeClr>
            </a:gs>
            <a:gs pos="100000">
              <a:schemeClr val="dk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GB" sz="2100" kern="1200" dirty="0"/>
        </a:p>
      </dsp:txBody>
      <dsp:txXfrm>
        <a:off x="2230756" y="1196351"/>
        <a:ext cx="287969" cy="302370"/>
      </dsp:txXfrm>
    </dsp:sp>
    <dsp:sp modelId="{0836E846-4F89-2143-B6D1-4439905504EF}">
      <dsp:nvSpPr>
        <dsp:cNvPr id="0" name=""/>
        <dsp:cNvSpPr/>
      </dsp:nvSpPr>
      <dsp:spPr>
        <a:xfrm>
          <a:off x="2812904" y="1"/>
          <a:ext cx="2032059" cy="2695071"/>
        </a:xfrm>
        <a:prstGeom prst="roundRect">
          <a:avLst>
            <a:gd name="adj" fmla="val 1000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0030" tIns="240030" rIns="240030" bIns="240030" numCol="1" spcCol="1270" anchor="ctr" anchorCtr="0">
          <a:noAutofit/>
        </a:bodyPr>
        <a:lstStyle/>
        <a:p>
          <a:pPr marL="0" lvl="0" indent="0" algn="ctr" defTabSz="2800350">
            <a:lnSpc>
              <a:spcPct val="90000"/>
            </a:lnSpc>
            <a:spcBef>
              <a:spcPct val="0"/>
            </a:spcBef>
            <a:spcAft>
              <a:spcPct val="35000"/>
            </a:spcAft>
            <a:buNone/>
          </a:pPr>
          <a:endParaRPr lang="en-GB" sz="6300" kern="1200" dirty="0"/>
        </a:p>
      </dsp:txBody>
      <dsp:txXfrm>
        <a:off x="2872421" y="59518"/>
        <a:ext cx="1913025" cy="2576037"/>
      </dsp:txXfrm>
    </dsp:sp>
    <dsp:sp modelId="{A350B448-C499-BF45-99CF-1738CC0D8131}">
      <dsp:nvSpPr>
        <dsp:cNvPr id="0" name=""/>
        <dsp:cNvSpPr/>
      </dsp:nvSpPr>
      <dsp:spPr>
        <a:xfrm rot="14533">
          <a:off x="5048302" y="1101627"/>
          <a:ext cx="431084" cy="503950"/>
        </a:xfrm>
        <a:prstGeom prst="rightArrow">
          <a:avLst>
            <a:gd name="adj1" fmla="val 60000"/>
            <a:gd name="adj2" fmla="val 50000"/>
          </a:avLst>
        </a:prstGeom>
        <a:gradFill rotWithShape="0">
          <a:gsLst>
            <a:gs pos="0">
              <a:schemeClr val="dk1">
                <a:tint val="60000"/>
                <a:hueOff val="0"/>
                <a:satOff val="0"/>
                <a:lumOff val="0"/>
                <a:alphaOff val="0"/>
                <a:lumMod val="110000"/>
                <a:satMod val="105000"/>
                <a:tint val="67000"/>
              </a:schemeClr>
            </a:gs>
            <a:gs pos="50000">
              <a:schemeClr val="dk1">
                <a:tint val="60000"/>
                <a:hueOff val="0"/>
                <a:satOff val="0"/>
                <a:lumOff val="0"/>
                <a:alphaOff val="0"/>
                <a:lumMod val="105000"/>
                <a:satMod val="103000"/>
                <a:tint val="73000"/>
              </a:schemeClr>
            </a:gs>
            <a:gs pos="100000">
              <a:schemeClr val="dk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GB" sz="2100" kern="1200" dirty="0"/>
        </a:p>
      </dsp:txBody>
      <dsp:txXfrm>
        <a:off x="5048303" y="1202144"/>
        <a:ext cx="301759" cy="302370"/>
      </dsp:txXfrm>
    </dsp:sp>
    <dsp:sp modelId="{78611AF7-E48C-2C4E-80EA-66E8987229D2}">
      <dsp:nvSpPr>
        <dsp:cNvPr id="0" name=""/>
        <dsp:cNvSpPr/>
      </dsp:nvSpPr>
      <dsp:spPr>
        <a:xfrm>
          <a:off x="5658324" y="24057"/>
          <a:ext cx="2032059" cy="2671016"/>
        </a:xfrm>
        <a:prstGeom prst="roundRect">
          <a:avLst>
            <a:gd name="adj" fmla="val 1000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0030" tIns="240030" rIns="240030" bIns="240030" numCol="1" spcCol="1270" anchor="ctr" anchorCtr="0">
          <a:noAutofit/>
        </a:bodyPr>
        <a:lstStyle/>
        <a:p>
          <a:pPr marL="0" lvl="0" indent="0" algn="ctr" defTabSz="2800350">
            <a:lnSpc>
              <a:spcPct val="90000"/>
            </a:lnSpc>
            <a:spcBef>
              <a:spcPct val="0"/>
            </a:spcBef>
            <a:spcAft>
              <a:spcPct val="35000"/>
            </a:spcAft>
            <a:buNone/>
          </a:pPr>
          <a:endParaRPr lang="en-GB" sz="6300" kern="1200" dirty="0"/>
        </a:p>
      </dsp:txBody>
      <dsp:txXfrm>
        <a:off x="5717841" y="83574"/>
        <a:ext cx="1913025" cy="2551982"/>
      </dsp:txXfrm>
    </dsp:sp>
    <dsp:sp modelId="{564E47DE-92A7-DF4A-874B-FBD723E58274}">
      <dsp:nvSpPr>
        <dsp:cNvPr id="0" name=""/>
        <dsp:cNvSpPr/>
      </dsp:nvSpPr>
      <dsp:spPr>
        <a:xfrm rot="14904">
          <a:off x="7876295" y="1113655"/>
          <a:ext cx="394139" cy="503950"/>
        </a:xfrm>
        <a:prstGeom prst="rightArrow">
          <a:avLst>
            <a:gd name="adj1" fmla="val 60000"/>
            <a:gd name="adj2" fmla="val 50000"/>
          </a:avLst>
        </a:prstGeom>
        <a:gradFill rotWithShape="0">
          <a:gsLst>
            <a:gs pos="0">
              <a:schemeClr val="dk1">
                <a:tint val="60000"/>
                <a:hueOff val="0"/>
                <a:satOff val="0"/>
                <a:lumOff val="0"/>
                <a:alphaOff val="0"/>
                <a:lumMod val="110000"/>
                <a:satMod val="105000"/>
                <a:tint val="67000"/>
              </a:schemeClr>
            </a:gs>
            <a:gs pos="50000">
              <a:schemeClr val="dk1">
                <a:tint val="60000"/>
                <a:hueOff val="0"/>
                <a:satOff val="0"/>
                <a:lumOff val="0"/>
                <a:alphaOff val="0"/>
                <a:lumMod val="105000"/>
                <a:satMod val="103000"/>
                <a:tint val="73000"/>
              </a:schemeClr>
            </a:gs>
            <a:gs pos="100000">
              <a:schemeClr val="dk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GB" sz="2100" kern="1200" dirty="0"/>
        </a:p>
      </dsp:txBody>
      <dsp:txXfrm>
        <a:off x="7876296" y="1214189"/>
        <a:ext cx="275897" cy="302370"/>
      </dsp:txXfrm>
    </dsp:sp>
    <dsp:sp modelId="{4E977D7D-673B-804D-AB6D-3246D61DD47D}">
      <dsp:nvSpPr>
        <dsp:cNvPr id="0" name=""/>
        <dsp:cNvSpPr/>
      </dsp:nvSpPr>
      <dsp:spPr>
        <a:xfrm>
          <a:off x="8434036" y="48125"/>
          <a:ext cx="2032059" cy="2646948"/>
        </a:xfrm>
        <a:prstGeom prst="roundRect">
          <a:avLst>
            <a:gd name="adj" fmla="val 1000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0030" tIns="240030" rIns="240030" bIns="240030" numCol="1" spcCol="1270" anchor="ctr" anchorCtr="0">
          <a:noAutofit/>
        </a:bodyPr>
        <a:lstStyle/>
        <a:p>
          <a:pPr marL="0" lvl="0" indent="0" algn="ctr" defTabSz="2800350">
            <a:lnSpc>
              <a:spcPct val="90000"/>
            </a:lnSpc>
            <a:spcBef>
              <a:spcPct val="0"/>
            </a:spcBef>
            <a:spcAft>
              <a:spcPct val="35000"/>
            </a:spcAft>
            <a:buNone/>
          </a:pPr>
          <a:endParaRPr lang="en-GB" sz="6300" kern="1200" dirty="0"/>
        </a:p>
      </dsp:txBody>
      <dsp:txXfrm>
        <a:off x="8493553" y="107642"/>
        <a:ext cx="1913025" cy="252791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21:59:17.866"/>
    </inkml:context>
    <inkml:brush xml:id="br0">
      <inkml:brushProperty name="width" value="0.05" units="cm"/>
      <inkml:brushProperty name="height" value="0.05" units="cm"/>
    </inkml:brush>
  </inkml:definitions>
  <inkml:trace contextRef="#ctx0" brushRef="#br0">1 1 9162,'0'0'10058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21:59:17.866"/>
    </inkml:context>
    <inkml:brush xml:id="br0">
      <inkml:brushProperty name="width" value="0.05" units="cm"/>
      <inkml:brushProperty name="height" value="0.05" units="cm"/>
    </inkml:brush>
  </inkml:definitions>
  <inkml:trace contextRef="#ctx0" brushRef="#br0">1 1 9162,'0'0'10058</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21:59:17.866"/>
    </inkml:context>
    <inkml:brush xml:id="br0">
      <inkml:brushProperty name="width" value="0.05" units="cm"/>
      <inkml:brushProperty name="height" value="0.05" units="cm"/>
    </inkml:brush>
  </inkml:definitions>
  <inkml:trace contextRef="#ctx0" brushRef="#br0">1 1 9162,'0'0'10058</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21:59:17.866"/>
    </inkml:context>
    <inkml:brush xml:id="br0">
      <inkml:brushProperty name="width" value="0.05" units="cm"/>
      <inkml:brushProperty name="height" value="0.05" units="cm"/>
    </inkml:brush>
  </inkml:definitions>
  <inkml:trace contextRef="#ctx0" brushRef="#br0">1 1 9162,'0'0'10058</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43A24-BA3E-4C7A-AB56-1990D0A65DE4}" type="datetimeFigureOut">
              <a:t>5/29/2026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DB0DAF-BD2B-44FD-A999-73950D6F4D86}" type="slidenum">
              <a:t>‹#›</a:t>
            </a:fld>
            <a:endParaRPr lang="en-GB"/>
          </a:p>
        </p:txBody>
      </p:sp>
    </p:spTree>
    <p:extLst>
      <p:ext uri="{BB962C8B-B14F-4D97-AF65-F5344CB8AC3E}">
        <p14:creationId xmlns:p14="http://schemas.microsoft.com/office/powerpoint/2010/main" val="2947869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5EC96-C71A-ED79-FD13-7C5740779F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234F93-2427-A0B6-8701-1A5E3A8DE5C5}"/>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011338F1-2B28-E673-ED5D-C2B4F91815DB}"/>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62DBCDB9-D46C-8942-BD12-A0DC66A0E649}"/>
              </a:ext>
            </a:extLst>
          </p:cNvPr>
          <p:cNvSpPr>
            <a:spLocks noGrp="1"/>
          </p:cNvSpPr>
          <p:nvPr>
            <p:ph type="sldNum" sz="quarter" idx="5"/>
          </p:nvPr>
        </p:nvSpPr>
        <p:spPr/>
        <p:txBody>
          <a:bodyPr/>
          <a:lstStyle/>
          <a:p>
            <a:fld id="{B09451ED-CA75-4CB0-999F-0CF01D237CCE}" type="slidenum">
              <a:rPr lang="en-US" smtClean="0"/>
              <a:t>5</a:t>
            </a:fld>
            <a:endParaRPr lang="en-US" dirty="0"/>
          </a:p>
        </p:txBody>
      </p:sp>
    </p:spTree>
    <p:extLst>
      <p:ext uri="{BB962C8B-B14F-4D97-AF65-F5344CB8AC3E}">
        <p14:creationId xmlns:p14="http://schemas.microsoft.com/office/powerpoint/2010/main" val="14784343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1.xml"/><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2.xml"/><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3.xml"/><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4.xml"/><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1">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5978A73-A0CD-7C88-6C26-A695EB2400A8}"/>
              </a:ext>
            </a:extLst>
          </p:cNvPr>
          <p:cNvGrpSpPr/>
          <p:nvPr userDrawn="1"/>
        </p:nvGrpSpPr>
        <p:grpSpPr>
          <a:xfrm>
            <a:off x="-877300" y="-1042207"/>
            <a:ext cx="6973300" cy="7357742"/>
            <a:chOff x="-2385854" y="-1326525"/>
            <a:chExt cx="9093813" cy="9595160"/>
          </a:xfrm>
        </p:grpSpPr>
        <p:sp>
          <p:nvSpPr>
            <p:cNvPr id="12" name="Rounded Rectangle 11">
              <a:extLst>
                <a:ext uri="{FF2B5EF4-FFF2-40B4-BE49-F238E27FC236}">
                  <a16:creationId xmlns:a16="http://schemas.microsoft.com/office/drawing/2014/main" id="{119F2539-747D-314D-3837-4DD0E694BCAA}"/>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7" name="Rounded Rectangle 6">
              <a:extLst>
                <a:ext uri="{FF2B5EF4-FFF2-40B4-BE49-F238E27FC236}">
                  <a16:creationId xmlns:a16="http://schemas.microsoft.com/office/drawing/2014/main" id="{C1F63903-161F-4401-17CD-C33181F12ADE}"/>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8" name="Rounded Rectangle 7">
              <a:extLst>
                <a:ext uri="{FF2B5EF4-FFF2-40B4-BE49-F238E27FC236}">
                  <a16:creationId xmlns:a16="http://schemas.microsoft.com/office/drawing/2014/main" id="{357E40A0-D125-72A5-A7F1-FA03D0204207}"/>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9" name="Rectangle 8">
            <a:extLst>
              <a:ext uri="{FF2B5EF4-FFF2-40B4-BE49-F238E27FC236}">
                <a16:creationId xmlns:a16="http://schemas.microsoft.com/office/drawing/2014/main" id="{A4FBA07A-6372-48BA-847A-329D217A8873}"/>
              </a:ext>
            </a:extLst>
          </p:cNvPr>
          <p:cNvSpPr/>
          <p:nvPr userDrawn="1"/>
        </p:nvSpPr>
        <p:spPr>
          <a:xfrm>
            <a:off x="0" y="0"/>
            <a:ext cx="75901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1" name="Rectangle 10">
            <a:extLst>
              <a:ext uri="{FF2B5EF4-FFF2-40B4-BE49-F238E27FC236}">
                <a16:creationId xmlns:a16="http://schemas.microsoft.com/office/drawing/2014/main" id="{F51EBD86-2654-41CE-9224-29EC60F5CFCC}"/>
              </a:ext>
            </a:extLst>
          </p:cNvPr>
          <p:cNvSpPr/>
          <p:nvPr userDrawn="1"/>
        </p:nvSpPr>
        <p:spPr>
          <a:xfrm>
            <a:off x="6096000" y="495300"/>
            <a:ext cx="5334000" cy="5403477"/>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2" name="Title 1"/>
          <p:cNvSpPr>
            <a:spLocks noGrp="1"/>
          </p:cNvSpPr>
          <p:nvPr>
            <p:ph type="ctrTitle"/>
          </p:nvPr>
        </p:nvSpPr>
        <p:spPr>
          <a:xfrm>
            <a:off x="6866965" y="2486440"/>
            <a:ext cx="3753223" cy="2163482"/>
          </a:xfrm>
        </p:spPr>
        <p:txBody>
          <a:bodyPr anchor="b">
            <a:noAutofit/>
          </a:bodyPr>
          <a:lstStyle>
            <a:lvl1pPr algn="l">
              <a:defRPr sz="4800" b="0" i="0"/>
            </a:lvl1pPr>
          </a:lstStyle>
          <a:p>
            <a:r>
              <a:rPr lang="en-US"/>
              <a:t>Click to edit Master title style</a:t>
            </a:r>
          </a:p>
        </p:txBody>
      </p:sp>
      <p:sp>
        <p:nvSpPr>
          <p:cNvPr id="3" name="Subtitle 2"/>
          <p:cNvSpPr>
            <a:spLocks noGrp="1"/>
          </p:cNvSpPr>
          <p:nvPr>
            <p:ph type="subTitle" idx="1"/>
          </p:nvPr>
        </p:nvSpPr>
        <p:spPr>
          <a:xfrm>
            <a:off x="6866965" y="4823239"/>
            <a:ext cx="3741270" cy="932330"/>
          </a:xfrm>
        </p:spPr>
        <p:txBody>
          <a:bodyPr anchor="t">
            <a:noAutofit/>
          </a:bodyPr>
          <a:lstStyle>
            <a:lvl1pPr marL="0" indent="0" algn="l">
              <a:buNone/>
              <a:defRPr sz="1800" b="0" i="0" u="none">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4" name="Picture 13" descr="A group of people with different poses&#10;&#10;Description automatically generated">
            <a:extLst>
              <a:ext uri="{FF2B5EF4-FFF2-40B4-BE49-F238E27FC236}">
                <a16:creationId xmlns:a16="http://schemas.microsoft.com/office/drawing/2014/main" id="{2E3F45EA-3DB8-0D3D-1737-06560FE5F6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4242" y="984747"/>
            <a:ext cx="4991333" cy="4991333"/>
          </a:xfrm>
          <a:prstGeom prst="rect">
            <a:avLst/>
          </a:prstGeom>
        </p:spPr>
      </p:pic>
      <p:pic>
        <p:nvPicPr>
          <p:cNvPr id="16" name="Graphic 15">
            <a:extLst>
              <a:ext uri="{FF2B5EF4-FFF2-40B4-BE49-F238E27FC236}">
                <a16:creationId xmlns:a16="http://schemas.microsoft.com/office/drawing/2014/main" id="{C008F679-D554-5AF5-6E7B-F3F8E8246EEA}"/>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02720" y="878769"/>
            <a:ext cx="3636443" cy="1396092"/>
          </a:xfrm>
          <a:prstGeom prst="rect">
            <a:avLst/>
          </a:prstGeom>
        </p:spPr>
      </p:pic>
    </p:spTree>
    <p:extLst>
      <p:ext uri="{BB962C8B-B14F-4D97-AF65-F5344CB8AC3E}">
        <p14:creationId xmlns:p14="http://schemas.microsoft.com/office/powerpoint/2010/main" val="386376539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sclaimer">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2CB0493F-FF71-D84D-ACD4-214C351FAFD8}"/>
              </a:ext>
            </a:extLst>
          </p:cNvPr>
          <p:cNvGrpSpPr/>
          <p:nvPr userDrawn="1"/>
        </p:nvGrpSpPr>
        <p:grpSpPr>
          <a:xfrm>
            <a:off x="-2385854" y="-1326525"/>
            <a:ext cx="9093813" cy="9595160"/>
            <a:chOff x="-2385854" y="-1326525"/>
            <a:chExt cx="9093813" cy="9595160"/>
          </a:xfrm>
        </p:grpSpPr>
        <p:sp>
          <p:nvSpPr>
            <p:cNvPr id="9" name="Rounded Rectangle 8">
              <a:extLst>
                <a:ext uri="{FF2B5EF4-FFF2-40B4-BE49-F238E27FC236}">
                  <a16:creationId xmlns:a16="http://schemas.microsoft.com/office/drawing/2014/main" id="{22DF060D-95A2-2404-360A-83E9275CC6A6}"/>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0" name="Rounded Rectangle 9">
              <a:extLst>
                <a:ext uri="{FF2B5EF4-FFF2-40B4-BE49-F238E27FC236}">
                  <a16:creationId xmlns:a16="http://schemas.microsoft.com/office/drawing/2014/main" id="{17C4FA29-CFEC-B643-10B8-801D6A854FEE}"/>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1" name="Rounded Rectangle 10">
              <a:extLst>
                <a:ext uri="{FF2B5EF4-FFF2-40B4-BE49-F238E27FC236}">
                  <a16:creationId xmlns:a16="http://schemas.microsoft.com/office/drawing/2014/main" id="{F1CA5E4F-605A-DDEF-8842-81B7D27CE745}"/>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2" name="Title 1"/>
          <p:cNvSpPr>
            <a:spLocks noGrp="1"/>
          </p:cNvSpPr>
          <p:nvPr>
            <p:ph type="ctrTitle" hasCustomPrompt="1"/>
          </p:nvPr>
        </p:nvSpPr>
        <p:spPr>
          <a:xfrm>
            <a:off x="1195294" y="3428999"/>
            <a:ext cx="6157810" cy="655005"/>
          </a:xfrm>
        </p:spPr>
        <p:txBody>
          <a:bodyPr anchor="t">
            <a:noAutofit/>
          </a:bodyPr>
          <a:lstStyle>
            <a:lvl1pPr algn="l">
              <a:defRPr sz="4000" b="0" i="0"/>
            </a:lvl1pPr>
          </a:lstStyle>
          <a:p>
            <a:r>
              <a:rPr lang="en-US"/>
              <a:t>Disclaimer</a:t>
            </a: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9" name="Text Placeholder 18">
            <a:extLst>
              <a:ext uri="{FF2B5EF4-FFF2-40B4-BE49-F238E27FC236}">
                <a16:creationId xmlns:a16="http://schemas.microsoft.com/office/drawing/2014/main" id="{48C7C2BF-3598-4B27-8CEF-2934C0A20FCA}"/>
              </a:ext>
            </a:extLst>
          </p:cNvPr>
          <p:cNvSpPr>
            <a:spLocks noGrp="1"/>
          </p:cNvSpPr>
          <p:nvPr>
            <p:ph type="body" sz="quarter" idx="14"/>
          </p:nvPr>
        </p:nvSpPr>
        <p:spPr>
          <a:xfrm>
            <a:off x="1205884" y="4178762"/>
            <a:ext cx="6137743" cy="2222038"/>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03370CF0-85D5-4949-8027-4AC00002BDA7}"/>
              </a:ext>
            </a:extLst>
          </p:cNvPr>
          <p:cNvSpPr>
            <a:spLocks noGrp="1"/>
          </p:cNvSpPr>
          <p:nvPr>
            <p:ph type="pic" sz="quarter" idx="16"/>
          </p:nvPr>
        </p:nvSpPr>
        <p:spPr>
          <a:xfrm>
            <a:off x="7859713" y="1255713"/>
            <a:ext cx="4332287" cy="3779837"/>
          </a:xfrm>
        </p:spPr>
        <p:txBody>
          <a:bodyPr/>
          <a:lstStyle>
            <a:lvl1pPr>
              <a:defRPr b="0" i="0"/>
            </a:lvl1pPr>
          </a:lstStyle>
          <a:p>
            <a:endParaRPr lang="en-US" dirty="0"/>
          </a:p>
        </p:txBody>
      </p:sp>
      <p:pic>
        <p:nvPicPr>
          <p:cNvPr id="3" name="Graphic 2">
            <a:extLst>
              <a:ext uri="{FF2B5EF4-FFF2-40B4-BE49-F238E27FC236}">
                <a16:creationId xmlns:a16="http://schemas.microsoft.com/office/drawing/2014/main" id="{6E9000C7-C479-ADA6-86CD-4DE76B4E593E}"/>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412651010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8F1A2C4-6A97-A3D2-283E-EE9AF1409B27}"/>
              </a:ext>
            </a:extLst>
          </p:cNvPr>
          <p:cNvGrpSpPr/>
          <p:nvPr userDrawn="1"/>
        </p:nvGrpSpPr>
        <p:grpSpPr>
          <a:xfrm>
            <a:off x="7053419" y="-4801538"/>
            <a:ext cx="6584158" cy="11258024"/>
            <a:chOff x="7053419" y="-4801538"/>
            <a:chExt cx="6584158" cy="11258024"/>
          </a:xfrm>
        </p:grpSpPr>
        <p:sp>
          <p:nvSpPr>
            <p:cNvPr id="7" name="Rounded Rectangle 6">
              <a:extLst>
                <a:ext uri="{FF2B5EF4-FFF2-40B4-BE49-F238E27FC236}">
                  <a16:creationId xmlns:a16="http://schemas.microsoft.com/office/drawing/2014/main" id="{783481BF-C115-AD80-3A3B-B6A7D94D7D3E}"/>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9" name="Rounded Rectangle 8">
              <a:extLst>
                <a:ext uri="{FF2B5EF4-FFF2-40B4-BE49-F238E27FC236}">
                  <a16:creationId xmlns:a16="http://schemas.microsoft.com/office/drawing/2014/main" id="{ADA4A870-3637-D2B1-CB08-A15030D28EA1}"/>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3" name="Rounded Rectangle 12">
              <a:extLst>
                <a:ext uri="{FF2B5EF4-FFF2-40B4-BE49-F238E27FC236}">
                  <a16:creationId xmlns:a16="http://schemas.microsoft.com/office/drawing/2014/main" id="{C4A41469-3782-E378-F562-C1804E9C1461}"/>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dirty="0"/>
          </a:p>
        </p:txBody>
      </p:sp>
      <p:sp>
        <p:nvSpPr>
          <p:cNvPr id="12" name="Picture Placeholder 15">
            <a:extLst>
              <a:ext uri="{FF2B5EF4-FFF2-40B4-BE49-F238E27FC236}">
                <a16:creationId xmlns:a16="http://schemas.microsoft.com/office/drawing/2014/main" id="{316B7170-E705-4F74-A991-5D709E1BE996}"/>
              </a:ext>
            </a:extLst>
          </p:cNvPr>
          <p:cNvSpPr>
            <a:spLocks noGrp="1"/>
          </p:cNvSpPr>
          <p:nvPr>
            <p:ph type="pic" sz="quarter" idx="13"/>
          </p:nvPr>
        </p:nvSpPr>
        <p:spPr>
          <a:xfrm>
            <a:off x="7272068" y="1143000"/>
            <a:ext cx="4572000" cy="4572000"/>
          </a:xfrm>
          <a:prstGeom prst="ellipse">
            <a:avLst/>
          </a:prstGeom>
          <a:solidFill>
            <a:schemeClr val="accent2"/>
          </a:solidFill>
        </p:spPr>
        <p:txBody>
          <a:bodyPr/>
          <a:lstStyle>
            <a:lvl1pPr>
              <a:defRPr b="0" i="0"/>
            </a:lvl1pPr>
          </a:lstStyle>
          <a:p>
            <a:endParaRPr lang="en-US" dirty="0"/>
          </a:p>
        </p:txBody>
      </p:sp>
      <p:sp>
        <p:nvSpPr>
          <p:cNvPr id="2" name="Title 1">
            <a:extLst>
              <a:ext uri="{FF2B5EF4-FFF2-40B4-BE49-F238E27FC236}">
                <a16:creationId xmlns:a16="http://schemas.microsoft.com/office/drawing/2014/main" id="{09F763F5-0FFB-4CDD-9EE3-710A6D84DFC5}"/>
              </a:ext>
            </a:extLst>
          </p:cNvPr>
          <p:cNvSpPr>
            <a:spLocks noGrp="1"/>
          </p:cNvSpPr>
          <p:nvPr>
            <p:ph type="title" hasCustomPrompt="1"/>
          </p:nvPr>
        </p:nvSpPr>
        <p:spPr>
          <a:xfrm>
            <a:off x="1265208" y="897866"/>
            <a:ext cx="5923471" cy="1109213"/>
          </a:xfrm>
        </p:spPr>
        <p:txBody>
          <a:bodyPr>
            <a:noAutofit/>
          </a:bodyPr>
          <a:lstStyle>
            <a:lvl1pPr>
              <a:defRPr b="0" i="0"/>
            </a:lvl1pPr>
          </a:lstStyle>
          <a:p>
            <a:r>
              <a:rPr lang="en-US"/>
              <a:t>Agenda</a:t>
            </a:r>
          </a:p>
        </p:txBody>
      </p:sp>
      <p:sp>
        <p:nvSpPr>
          <p:cNvPr id="8" name="Text Placeholder 18">
            <a:extLst>
              <a:ext uri="{FF2B5EF4-FFF2-40B4-BE49-F238E27FC236}">
                <a16:creationId xmlns:a16="http://schemas.microsoft.com/office/drawing/2014/main" id="{A7840F36-74E2-4754-9066-468B1D1B8EDC}"/>
              </a:ext>
            </a:extLst>
          </p:cNvPr>
          <p:cNvSpPr>
            <a:spLocks noGrp="1"/>
          </p:cNvSpPr>
          <p:nvPr>
            <p:ph type="body" sz="quarter" idx="17"/>
          </p:nvPr>
        </p:nvSpPr>
        <p:spPr>
          <a:xfrm>
            <a:off x="1265208" y="2669876"/>
            <a:ext cx="4811988" cy="636916"/>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0" name="Text Placeholder 18">
            <a:extLst>
              <a:ext uri="{FF2B5EF4-FFF2-40B4-BE49-F238E27FC236}">
                <a16:creationId xmlns:a16="http://schemas.microsoft.com/office/drawing/2014/main" id="{DC09F198-5819-4F2E-B1D1-70B93CA2AE3B}"/>
              </a:ext>
            </a:extLst>
          </p:cNvPr>
          <p:cNvSpPr>
            <a:spLocks noGrp="1"/>
          </p:cNvSpPr>
          <p:nvPr>
            <p:ph type="body" sz="quarter" idx="20" hasCustomPrompt="1"/>
          </p:nvPr>
        </p:nvSpPr>
        <p:spPr>
          <a:xfrm>
            <a:off x="1265208" y="2097151"/>
            <a:ext cx="4796286"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7" name="Text Placeholder 18">
            <a:extLst>
              <a:ext uri="{FF2B5EF4-FFF2-40B4-BE49-F238E27FC236}">
                <a16:creationId xmlns:a16="http://schemas.microsoft.com/office/drawing/2014/main" id="{85D8D22B-ED9D-492E-9797-A97C2B9F3880}"/>
              </a:ext>
            </a:extLst>
          </p:cNvPr>
          <p:cNvSpPr>
            <a:spLocks noGrp="1"/>
          </p:cNvSpPr>
          <p:nvPr>
            <p:ph type="body" sz="quarter" idx="21"/>
          </p:nvPr>
        </p:nvSpPr>
        <p:spPr>
          <a:xfrm>
            <a:off x="1265208" y="4001725"/>
            <a:ext cx="4811988" cy="636916"/>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8" name="Text Placeholder 18">
            <a:extLst>
              <a:ext uri="{FF2B5EF4-FFF2-40B4-BE49-F238E27FC236}">
                <a16:creationId xmlns:a16="http://schemas.microsoft.com/office/drawing/2014/main" id="{A69341A3-7A23-4F4F-9E26-2C4BE608AB21}"/>
              </a:ext>
            </a:extLst>
          </p:cNvPr>
          <p:cNvSpPr>
            <a:spLocks noGrp="1"/>
          </p:cNvSpPr>
          <p:nvPr>
            <p:ph type="body" sz="quarter" idx="22" hasCustomPrompt="1"/>
          </p:nvPr>
        </p:nvSpPr>
        <p:spPr>
          <a:xfrm>
            <a:off x="1265208" y="3429000"/>
            <a:ext cx="4796286"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9" name="Text Placeholder 18">
            <a:extLst>
              <a:ext uri="{FF2B5EF4-FFF2-40B4-BE49-F238E27FC236}">
                <a16:creationId xmlns:a16="http://schemas.microsoft.com/office/drawing/2014/main" id="{5CEC477A-12C0-43B6-AB5C-DD120298C38F}"/>
              </a:ext>
            </a:extLst>
          </p:cNvPr>
          <p:cNvSpPr>
            <a:spLocks noGrp="1"/>
          </p:cNvSpPr>
          <p:nvPr>
            <p:ph type="body" sz="quarter" idx="23"/>
          </p:nvPr>
        </p:nvSpPr>
        <p:spPr>
          <a:xfrm>
            <a:off x="1265208" y="5353197"/>
            <a:ext cx="4811988" cy="636916"/>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0" name="Text Placeholder 18">
            <a:extLst>
              <a:ext uri="{FF2B5EF4-FFF2-40B4-BE49-F238E27FC236}">
                <a16:creationId xmlns:a16="http://schemas.microsoft.com/office/drawing/2014/main" id="{8BFCF005-04C6-4601-8E35-AA797CA5E9EC}"/>
              </a:ext>
            </a:extLst>
          </p:cNvPr>
          <p:cNvSpPr>
            <a:spLocks noGrp="1"/>
          </p:cNvSpPr>
          <p:nvPr>
            <p:ph type="body" sz="quarter" idx="24" hasCustomPrompt="1"/>
          </p:nvPr>
        </p:nvSpPr>
        <p:spPr>
          <a:xfrm>
            <a:off x="1265208" y="4780472"/>
            <a:ext cx="4796286"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pic>
        <p:nvPicPr>
          <p:cNvPr id="5" name="Graphic 4">
            <a:extLst>
              <a:ext uri="{FF2B5EF4-FFF2-40B4-BE49-F238E27FC236}">
                <a16:creationId xmlns:a16="http://schemas.microsoft.com/office/drawing/2014/main" id="{EDF94CD1-A56A-8BEF-30CB-FE744C694090}"/>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025257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ext 1">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4173E3A5-378C-246D-C4B4-E470888B0DA5}"/>
              </a:ext>
            </a:extLst>
          </p:cNvPr>
          <p:cNvGrpSpPr/>
          <p:nvPr userDrawn="1"/>
        </p:nvGrpSpPr>
        <p:grpSpPr>
          <a:xfrm>
            <a:off x="-2385854" y="-1326525"/>
            <a:ext cx="9093813" cy="9595160"/>
            <a:chOff x="-2385854" y="-1326525"/>
            <a:chExt cx="9093813" cy="9595160"/>
          </a:xfrm>
        </p:grpSpPr>
        <p:sp>
          <p:nvSpPr>
            <p:cNvPr id="10" name="Rounded Rectangle 9">
              <a:extLst>
                <a:ext uri="{FF2B5EF4-FFF2-40B4-BE49-F238E27FC236}">
                  <a16:creationId xmlns:a16="http://schemas.microsoft.com/office/drawing/2014/main" id="{549A96FB-9986-117A-06E0-FD0DA9164BDA}"/>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1" name="Rounded Rectangle 10">
              <a:extLst>
                <a:ext uri="{FF2B5EF4-FFF2-40B4-BE49-F238E27FC236}">
                  <a16:creationId xmlns:a16="http://schemas.microsoft.com/office/drawing/2014/main" id="{3AE97E98-4E07-D8B8-F7E5-A9DDA0ABE60D}"/>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2" name="Rounded Rectangle 11">
              <a:extLst>
                <a:ext uri="{FF2B5EF4-FFF2-40B4-BE49-F238E27FC236}">
                  <a16:creationId xmlns:a16="http://schemas.microsoft.com/office/drawing/2014/main" id="{B1ADBF92-76C2-82E0-0A6C-12FCDEF74CC1}"/>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2" name="Title 1"/>
          <p:cNvSpPr>
            <a:spLocks noGrp="1"/>
          </p:cNvSpPr>
          <p:nvPr>
            <p:ph type="ctrTitle"/>
          </p:nvPr>
        </p:nvSpPr>
        <p:spPr>
          <a:xfrm>
            <a:off x="6096000" y="495299"/>
            <a:ext cx="5334000" cy="1931457"/>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6096000" y="2602161"/>
            <a:ext cx="5334000" cy="651435"/>
          </a:xfrm>
        </p:spPr>
        <p:txBody>
          <a:bodyPr anchor="t">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9" name="Text Placeholder 18">
            <a:extLst>
              <a:ext uri="{FF2B5EF4-FFF2-40B4-BE49-F238E27FC236}">
                <a16:creationId xmlns:a16="http://schemas.microsoft.com/office/drawing/2014/main" id="{48C7C2BF-3598-4B27-8CEF-2934C0A20FCA}"/>
              </a:ext>
            </a:extLst>
          </p:cNvPr>
          <p:cNvSpPr>
            <a:spLocks noGrp="1"/>
          </p:cNvSpPr>
          <p:nvPr>
            <p:ph type="body" sz="quarter" idx="14"/>
          </p:nvPr>
        </p:nvSpPr>
        <p:spPr>
          <a:xfrm>
            <a:off x="6096000" y="3429000"/>
            <a:ext cx="2686424" cy="2971800"/>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Picture Placeholder 8">
            <a:extLst>
              <a:ext uri="{FF2B5EF4-FFF2-40B4-BE49-F238E27FC236}">
                <a16:creationId xmlns:a16="http://schemas.microsoft.com/office/drawing/2014/main" id="{1C732031-59AC-40F8-9587-A8C0C9039A77}"/>
              </a:ext>
            </a:extLst>
          </p:cNvPr>
          <p:cNvSpPr>
            <a:spLocks noGrp="1"/>
          </p:cNvSpPr>
          <p:nvPr>
            <p:ph type="pic" sz="quarter" idx="16"/>
          </p:nvPr>
        </p:nvSpPr>
        <p:spPr>
          <a:xfrm>
            <a:off x="1100138" y="3429000"/>
            <a:ext cx="2971800" cy="2971800"/>
          </a:xfrm>
          <a:prstGeom prst="ellipse">
            <a:avLst/>
          </a:prstGeom>
        </p:spPr>
        <p:txBody>
          <a:bodyPr/>
          <a:lstStyle>
            <a:lvl1pPr>
              <a:defRPr b="0" i="0"/>
            </a:lvl1pPr>
          </a:lstStyle>
          <a:p>
            <a:endParaRPr lang="en-US" dirty="0"/>
          </a:p>
        </p:txBody>
      </p:sp>
      <p:pic>
        <p:nvPicPr>
          <p:cNvPr id="7" name="Graphic 6">
            <a:extLst>
              <a:ext uri="{FF2B5EF4-FFF2-40B4-BE49-F238E27FC236}">
                <a16:creationId xmlns:a16="http://schemas.microsoft.com/office/drawing/2014/main" id="{61531D7D-39B6-6369-5786-89AD712F2C02}"/>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63336137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text 2">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E7F16FB-3BED-1DA7-59C4-75C1CEBAAA13}"/>
              </a:ext>
            </a:extLst>
          </p:cNvPr>
          <p:cNvGrpSpPr/>
          <p:nvPr userDrawn="1"/>
        </p:nvGrpSpPr>
        <p:grpSpPr>
          <a:xfrm>
            <a:off x="7053419" y="-4801538"/>
            <a:ext cx="6584158" cy="11258024"/>
            <a:chOff x="7053419" y="-4801538"/>
            <a:chExt cx="6584158" cy="11258024"/>
          </a:xfrm>
        </p:grpSpPr>
        <p:sp>
          <p:nvSpPr>
            <p:cNvPr id="10" name="Rounded Rectangle 9">
              <a:extLst>
                <a:ext uri="{FF2B5EF4-FFF2-40B4-BE49-F238E27FC236}">
                  <a16:creationId xmlns:a16="http://schemas.microsoft.com/office/drawing/2014/main" id="{5EE4C059-EC86-24F2-8CED-28573163EFC4}"/>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1" name="Rounded Rectangle 10">
              <a:extLst>
                <a:ext uri="{FF2B5EF4-FFF2-40B4-BE49-F238E27FC236}">
                  <a16:creationId xmlns:a16="http://schemas.microsoft.com/office/drawing/2014/main" id="{C9918598-95A8-0D87-73BE-F5BC72BADBFF}"/>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2" name="Rounded Rectangle 11">
              <a:extLst>
                <a:ext uri="{FF2B5EF4-FFF2-40B4-BE49-F238E27FC236}">
                  <a16:creationId xmlns:a16="http://schemas.microsoft.com/office/drawing/2014/main" id="{C2E14AAB-F525-95EE-4B0B-32715F6F0687}"/>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9" name="Rectangle 8">
            <a:extLst>
              <a:ext uri="{FF2B5EF4-FFF2-40B4-BE49-F238E27FC236}">
                <a16:creationId xmlns:a16="http://schemas.microsoft.com/office/drawing/2014/main" id="{A4FBA07A-6372-48BA-847A-329D217A8873}"/>
              </a:ext>
            </a:extLst>
          </p:cNvPr>
          <p:cNvSpPr/>
          <p:nvPr userDrawn="1"/>
        </p:nvSpPr>
        <p:spPr>
          <a:xfrm>
            <a:off x="0" y="0"/>
            <a:ext cx="75901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2" name="Title 1"/>
          <p:cNvSpPr>
            <a:spLocks noGrp="1"/>
          </p:cNvSpPr>
          <p:nvPr>
            <p:ph type="ctrTitle"/>
          </p:nvPr>
        </p:nvSpPr>
        <p:spPr>
          <a:xfrm>
            <a:off x="1237130" y="1577788"/>
            <a:ext cx="3753223" cy="2540000"/>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1237130" y="4291105"/>
            <a:ext cx="4858870" cy="651435"/>
          </a:xfrm>
        </p:spPr>
        <p:txBody>
          <a:bodyPr anchor="t">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9" name="Text Placeholder 18">
            <a:extLst>
              <a:ext uri="{FF2B5EF4-FFF2-40B4-BE49-F238E27FC236}">
                <a16:creationId xmlns:a16="http://schemas.microsoft.com/office/drawing/2014/main" id="{48C7C2BF-3598-4B27-8CEF-2934C0A20FCA}"/>
              </a:ext>
            </a:extLst>
          </p:cNvPr>
          <p:cNvSpPr>
            <a:spLocks noGrp="1"/>
          </p:cNvSpPr>
          <p:nvPr>
            <p:ph type="body" sz="quarter" idx="14"/>
          </p:nvPr>
        </p:nvSpPr>
        <p:spPr>
          <a:xfrm>
            <a:off x="1237128" y="5157694"/>
            <a:ext cx="6454589" cy="1243105"/>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Graphic 6">
            <a:extLst>
              <a:ext uri="{FF2B5EF4-FFF2-40B4-BE49-F238E27FC236}">
                <a16:creationId xmlns:a16="http://schemas.microsoft.com/office/drawing/2014/main" id="{10B5EB2F-89D5-58AC-81F4-1DB0DAEAC2FD}"/>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522816380"/>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About me">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6B326A5A-89FD-F7CC-E52A-EB618398B982}"/>
              </a:ext>
            </a:extLst>
          </p:cNvPr>
          <p:cNvGrpSpPr/>
          <p:nvPr userDrawn="1"/>
        </p:nvGrpSpPr>
        <p:grpSpPr>
          <a:xfrm>
            <a:off x="-2385854" y="-1326525"/>
            <a:ext cx="9093813" cy="9595160"/>
            <a:chOff x="-2385854" y="-1326525"/>
            <a:chExt cx="9093813" cy="9595160"/>
          </a:xfrm>
        </p:grpSpPr>
        <p:sp>
          <p:nvSpPr>
            <p:cNvPr id="10" name="Rounded Rectangle 9">
              <a:extLst>
                <a:ext uri="{FF2B5EF4-FFF2-40B4-BE49-F238E27FC236}">
                  <a16:creationId xmlns:a16="http://schemas.microsoft.com/office/drawing/2014/main" id="{6AB5F63C-F357-4ED5-7EDE-D655D151493F}"/>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1" name="Rounded Rectangle 10">
              <a:extLst>
                <a:ext uri="{FF2B5EF4-FFF2-40B4-BE49-F238E27FC236}">
                  <a16:creationId xmlns:a16="http://schemas.microsoft.com/office/drawing/2014/main" id="{AAA5D79D-7239-6DC0-B336-F65D3B2A0146}"/>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2" name="Rounded Rectangle 11">
              <a:extLst>
                <a:ext uri="{FF2B5EF4-FFF2-40B4-BE49-F238E27FC236}">
                  <a16:creationId xmlns:a16="http://schemas.microsoft.com/office/drawing/2014/main" id="{C20FF580-F97F-844B-0E6F-6B0E8CBC073D}"/>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2" name="Title 1"/>
          <p:cNvSpPr>
            <a:spLocks noGrp="1"/>
          </p:cNvSpPr>
          <p:nvPr>
            <p:ph type="ctrTitle"/>
          </p:nvPr>
        </p:nvSpPr>
        <p:spPr>
          <a:xfrm>
            <a:off x="5722472" y="878541"/>
            <a:ext cx="4572000" cy="1296895"/>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5722472" y="3333097"/>
            <a:ext cx="4572000" cy="479891"/>
          </a:xfrm>
        </p:spPr>
        <p:txBody>
          <a:bodyPr anchor="b">
            <a:norm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6" name="Picture Placeholder 15">
            <a:extLst>
              <a:ext uri="{FF2B5EF4-FFF2-40B4-BE49-F238E27FC236}">
                <a16:creationId xmlns:a16="http://schemas.microsoft.com/office/drawing/2014/main" id="{8D65B9E6-8270-41C1-897F-28D2C8FC30CC}"/>
              </a:ext>
            </a:extLst>
          </p:cNvPr>
          <p:cNvSpPr>
            <a:spLocks noGrp="1"/>
          </p:cNvSpPr>
          <p:nvPr>
            <p:ph type="pic" sz="quarter" idx="13"/>
          </p:nvPr>
        </p:nvSpPr>
        <p:spPr>
          <a:xfrm>
            <a:off x="762000" y="1284658"/>
            <a:ext cx="4572000" cy="4572000"/>
          </a:xfrm>
          <a:prstGeom prst="ellipse">
            <a:avLst/>
          </a:prstGeom>
          <a:solidFill>
            <a:schemeClr val="accent2"/>
          </a:solidFill>
        </p:spPr>
        <p:txBody>
          <a:bodyPr/>
          <a:lstStyle>
            <a:lvl1pPr>
              <a:defRPr b="0" i="0"/>
            </a:lvl1pPr>
          </a:lstStyle>
          <a:p>
            <a:endParaRPr lang="en-US" dirty="0"/>
          </a:p>
        </p:txBody>
      </p:sp>
      <p:sp>
        <p:nvSpPr>
          <p:cNvPr id="9" name="Chart Placeholder 8">
            <a:extLst>
              <a:ext uri="{FF2B5EF4-FFF2-40B4-BE49-F238E27FC236}">
                <a16:creationId xmlns:a16="http://schemas.microsoft.com/office/drawing/2014/main" id="{052A90D6-01A6-4A54-89B9-A4FB2FD7F910}"/>
              </a:ext>
            </a:extLst>
          </p:cNvPr>
          <p:cNvSpPr>
            <a:spLocks noGrp="1"/>
          </p:cNvSpPr>
          <p:nvPr>
            <p:ph type="chart" sz="quarter" idx="16"/>
          </p:nvPr>
        </p:nvSpPr>
        <p:spPr>
          <a:xfrm>
            <a:off x="5719482" y="3914588"/>
            <a:ext cx="4559581" cy="2486213"/>
          </a:xfrm>
        </p:spPr>
        <p:txBody>
          <a:bodyPr/>
          <a:lstStyle>
            <a:lvl1pPr>
              <a:defRPr b="0" i="0"/>
            </a:lvl1pPr>
          </a:lstStyle>
          <a:p>
            <a:endParaRPr lang="en-US" dirty="0"/>
          </a:p>
        </p:txBody>
      </p:sp>
      <p:sp>
        <p:nvSpPr>
          <p:cNvPr id="13" name="Text Placeholder 18">
            <a:extLst>
              <a:ext uri="{FF2B5EF4-FFF2-40B4-BE49-F238E27FC236}">
                <a16:creationId xmlns:a16="http://schemas.microsoft.com/office/drawing/2014/main" id="{F7F62F58-C06E-47A2-B31F-17E9CBC70BE8}"/>
              </a:ext>
            </a:extLst>
          </p:cNvPr>
          <p:cNvSpPr>
            <a:spLocks noGrp="1"/>
          </p:cNvSpPr>
          <p:nvPr>
            <p:ph type="body" sz="quarter" idx="14"/>
          </p:nvPr>
        </p:nvSpPr>
        <p:spPr>
          <a:xfrm>
            <a:off x="5716122" y="2198876"/>
            <a:ext cx="4578350" cy="962678"/>
          </a:xfrm>
        </p:spPr>
        <p:txBody>
          <a:bodyPr>
            <a:norm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pic>
        <p:nvPicPr>
          <p:cNvPr id="4" name="Graphic 3">
            <a:extLst>
              <a:ext uri="{FF2B5EF4-FFF2-40B4-BE49-F238E27FC236}">
                <a16:creationId xmlns:a16="http://schemas.microsoft.com/office/drawing/2014/main" id="{10E1225C-13CB-42F0-4F2A-34FA928D1E29}"/>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518686252"/>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bout me">
    <p:bg>
      <p:bgRef idx="1001">
        <a:schemeClr val="bg1"/>
      </p:bgRef>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413A5E8-04DA-470A-F807-58F8EAB518FF}"/>
              </a:ext>
            </a:extLst>
          </p:cNvPr>
          <p:cNvGrpSpPr/>
          <p:nvPr userDrawn="1"/>
        </p:nvGrpSpPr>
        <p:grpSpPr>
          <a:xfrm>
            <a:off x="-2385854" y="-1326525"/>
            <a:ext cx="9093813" cy="9595160"/>
            <a:chOff x="-2385854" y="-1326525"/>
            <a:chExt cx="9093813" cy="9595160"/>
          </a:xfrm>
        </p:grpSpPr>
        <p:sp>
          <p:nvSpPr>
            <p:cNvPr id="13" name="Rounded Rectangle 12">
              <a:extLst>
                <a:ext uri="{FF2B5EF4-FFF2-40B4-BE49-F238E27FC236}">
                  <a16:creationId xmlns:a16="http://schemas.microsoft.com/office/drawing/2014/main" id="{81E0E107-734E-ADD0-CFBD-09A817847C5C}"/>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4" name="Rounded Rectangle 13">
              <a:extLst>
                <a:ext uri="{FF2B5EF4-FFF2-40B4-BE49-F238E27FC236}">
                  <a16:creationId xmlns:a16="http://schemas.microsoft.com/office/drawing/2014/main" id="{8B0E2AD0-A73D-4279-4BBE-082921515F6D}"/>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5" name="Rounded Rectangle 14">
              <a:extLst>
                <a:ext uri="{FF2B5EF4-FFF2-40B4-BE49-F238E27FC236}">
                  <a16:creationId xmlns:a16="http://schemas.microsoft.com/office/drawing/2014/main" id="{009A1CEF-180F-29D4-356A-30FABE0CEFEF}"/>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2" name="Title 1"/>
          <p:cNvSpPr>
            <a:spLocks noGrp="1"/>
          </p:cNvSpPr>
          <p:nvPr>
            <p:ph type="ctrTitle" hasCustomPrompt="1"/>
          </p:nvPr>
        </p:nvSpPr>
        <p:spPr>
          <a:xfrm>
            <a:off x="5722472" y="2008089"/>
            <a:ext cx="4572000" cy="1462741"/>
          </a:xfrm>
        </p:spPr>
        <p:txBody>
          <a:bodyPr anchor="b">
            <a:noAutofit/>
          </a:bodyPr>
          <a:lstStyle>
            <a:lvl1pPr algn="l">
              <a:defRPr sz="4000" b="0" i="0"/>
            </a:lvl1pPr>
          </a:lstStyle>
          <a:p>
            <a:r>
              <a:rPr lang="en-US"/>
              <a:t>Name</a:t>
            </a:r>
          </a:p>
        </p:txBody>
      </p:sp>
      <p:sp>
        <p:nvSpPr>
          <p:cNvPr id="3" name="Subtitle 2"/>
          <p:cNvSpPr>
            <a:spLocks noGrp="1"/>
          </p:cNvSpPr>
          <p:nvPr>
            <p:ph type="subTitle" idx="1"/>
          </p:nvPr>
        </p:nvSpPr>
        <p:spPr>
          <a:xfrm>
            <a:off x="5722472" y="3645643"/>
            <a:ext cx="4572000" cy="394447"/>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6" name="Picture Placeholder 15">
            <a:extLst>
              <a:ext uri="{FF2B5EF4-FFF2-40B4-BE49-F238E27FC236}">
                <a16:creationId xmlns:a16="http://schemas.microsoft.com/office/drawing/2014/main" id="{8D65B9E6-8270-41C1-897F-28D2C8FC30CC}"/>
              </a:ext>
            </a:extLst>
          </p:cNvPr>
          <p:cNvSpPr>
            <a:spLocks noGrp="1"/>
          </p:cNvSpPr>
          <p:nvPr>
            <p:ph type="pic" sz="quarter" idx="13"/>
          </p:nvPr>
        </p:nvSpPr>
        <p:spPr>
          <a:xfrm>
            <a:off x="762000" y="1284658"/>
            <a:ext cx="4572000" cy="4572000"/>
          </a:xfrm>
          <a:prstGeom prst="ellipse">
            <a:avLst/>
          </a:prstGeom>
          <a:solidFill>
            <a:schemeClr val="accent2"/>
          </a:solidFill>
        </p:spPr>
        <p:txBody>
          <a:bodyPr/>
          <a:lstStyle>
            <a:lvl1pPr>
              <a:defRPr b="0" i="0"/>
            </a:lvl1pPr>
          </a:lstStyle>
          <a:p>
            <a:endParaRPr lang="en-US" dirty="0"/>
          </a:p>
        </p:txBody>
      </p:sp>
      <p:sp>
        <p:nvSpPr>
          <p:cNvPr id="19" name="Text Placeholder 18">
            <a:extLst>
              <a:ext uri="{FF2B5EF4-FFF2-40B4-BE49-F238E27FC236}">
                <a16:creationId xmlns:a16="http://schemas.microsoft.com/office/drawing/2014/main" id="{48C7C2BF-3598-4B27-8CEF-2934C0A20FCA}"/>
              </a:ext>
            </a:extLst>
          </p:cNvPr>
          <p:cNvSpPr>
            <a:spLocks noGrp="1"/>
          </p:cNvSpPr>
          <p:nvPr>
            <p:ph type="body" sz="quarter" idx="14"/>
          </p:nvPr>
        </p:nvSpPr>
        <p:spPr>
          <a:xfrm>
            <a:off x="5716122" y="4117318"/>
            <a:ext cx="4578350" cy="191293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pic>
        <p:nvPicPr>
          <p:cNvPr id="4" name="Graphic 3">
            <a:extLst>
              <a:ext uri="{FF2B5EF4-FFF2-40B4-BE49-F238E27FC236}">
                <a16:creationId xmlns:a16="http://schemas.microsoft.com/office/drawing/2014/main" id="{8AB327EC-7D8B-2853-0A81-5BC91875A118}"/>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901369645"/>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bg2"/>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C1D12CE-638A-B0B6-EF8B-59996A756794}"/>
              </a:ext>
            </a:extLst>
          </p:cNvPr>
          <p:cNvGrpSpPr/>
          <p:nvPr userDrawn="1"/>
        </p:nvGrpSpPr>
        <p:grpSpPr>
          <a:xfrm>
            <a:off x="-2385854" y="-1326525"/>
            <a:ext cx="9093813" cy="9595160"/>
            <a:chOff x="-2385854" y="-1326525"/>
            <a:chExt cx="9093813" cy="9595160"/>
          </a:xfrm>
        </p:grpSpPr>
        <p:sp>
          <p:nvSpPr>
            <p:cNvPr id="9" name="Rounded Rectangle 8">
              <a:extLst>
                <a:ext uri="{FF2B5EF4-FFF2-40B4-BE49-F238E27FC236}">
                  <a16:creationId xmlns:a16="http://schemas.microsoft.com/office/drawing/2014/main" id="{2ACAB3D5-6AEF-A864-0A5D-ADC316CE18D5}"/>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0" name="Rounded Rectangle 9">
              <a:extLst>
                <a:ext uri="{FF2B5EF4-FFF2-40B4-BE49-F238E27FC236}">
                  <a16:creationId xmlns:a16="http://schemas.microsoft.com/office/drawing/2014/main" id="{3494A29D-0408-2F8B-4F1F-E0780C9D1028}"/>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1" name="Rounded Rectangle 10">
              <a:extLst>
                <a:ext uri="{FF2B5EF4-FFF2-40B4-BE49-F238E27FC236}">
                  <a16:creationId xmlns:a16="http://schemas.microsoft.com/office/drawing/2014/main" id="{714526AC-A34C-90FD-CEDD-087BEED90A44}"/>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2" name="Title 1"/>
          <p:cNvSpPr>
            <a:spLocks noGrp="1"/>
          </p:cNvSpPr>
          <p:nvPr>
            <p:ph type="ctrTitle"/>
          </p:nvPr>
        </p:nvSpPr>
        <p:spPr>
          <a:xfrm>
            <a:off x="4675517" y="706057"/>
            <a:ext cx="6754482" cy="4286206"/>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4675517" y="5144972"/>
            <a:ext cx="6754483" cy="745864"/>
          </a:xfrm>
        </p:spPr>
        <p:txBody>
          <a:bodyPr anchor="t">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Title 1">
            <a:extLst>
              <a:ext uri="{FF2B5EF4-FFF2-40B4-BE49-F238E27FC236}">
                <a16:creationId xmlns:a16="http://schemas.microsoft.com/office/drawing/2014/main" id="{0464C605-AB44-44BA-905F-15FFE2E2BA9F}"/>
              </a:ext>
            </a:extLst>
          </p:cNvPr>
          <p:cNvSpPr txBox="1">
            <a:spLocks/>
          </p:cNvSpPr>
          <p:nvPr userDrawn="1"/>
        </p:nvSpPr>
        <p:spPr>
          <a:xfrm>
            <a:off x="3778370" y="1847492"/>
            <a:ext cx="1506747" cy="117750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a:lstStyle>
          <a:p>
            <a:r>
              <a:rPr lang="en-US" sz="11500" dirty="0"/>
              <a:t>“</a:t>
            </a:r>
          </a:p>
        </p:txBody>
      </p:sp>
      <p:pic>
        <p:nvPicPr>
          <p:cNvPr id="4" name="Graphic 3">
            <a:extLst>
              <a:ext uri="{FF2B5EF4-FFF2-40B4-BE49-F238E27FC236}">
                <a16:creationId xmlns:a16="http://schemas.microsoft.com/office/drawing/2014/main" id="{C55698BB-9945-2DA8-1243-A49CA22F26E6}"/>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331233877"/>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Quote">
    <p:bg>
      <p:bgPr>
        <a:solidFill>
          <a:schemeClr val="bg2"/>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645F24A6-0F3C-126C-DC62-42C7639AC58A}"/>
              </a:ext>
            </a:extLst>
          </p:cNvPr>
          <p:cNvGrpSpPr/>
          <p:nvPr userDrawn="1"/>
        </p:nvGrpSpPr>
        <p:grpSpPr>
          <a:xfrm>
            <a:off x="7053419" y="-4801538"/>
            <a:ext cx="6584158" cy="11258024"/>
            <a:chOff x="7053419" y="-4801538"/>
            <a:chExt cx="6584158" cy="11258024"/>
          </a:xfrm>
        </p:grpSpPr>
        <p:sp>
          <p:nvSpPr>
            <p:cNvPr id="10" name="Rounded Rectangle 9">
              <a:extLst>
                <a:ext uri="{FF2B5EF4-FFF2-40B4-BE49-F238E27FC236}">
                  <a16:creationId xmlns:a16="http://schemas.microsoft.com/office/drawing/2014/main" id="{96125668-8822-F0FC-C026-AC28E3698963}"/>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2" name="Rounded Rectangle 11">
              <a:extLst>
                <a:ext uri="{FF2B5EF4-FFF2-40B4-BE49-F238E27FC236}">
                  <a16:creationId xmlns:a16="http://schemas.microsoft.com/office/drawing/2014/main" id="{8A5B71E5-57BA-A9AB-3A35-D5903C94605D}"/>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3" name="Rounded Rectangle 12">
              <a:extLst>
                <a:ext uri="{FF2B5EF4-FFF2-40B4-BE49-F238E27FC236}">
                  <a16:creationId xmlns:a16="http://schemas.microsoft.com/office/drawing/2014/main" id="{A3763ABE-30E9-8749-CC04-CE1D64524E8F}"/>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2" name="Title 1"/>
          <p:cNvSpPr>
            <a:spLocks noGrp="1"/>
          </p:cNvSpPr>
          <p:nvPr>
            <p:ph type="ctrTitle"/>
          </p:nvPr>
        </p:nvSpPr>
        <p:spPr>
          <a:xfrm>
            <a:off x="762000" y="1127185"/>
            <a:ext cx="5334000" cy="4169434"/>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762000" y="5654936"/>
            <a:ext cx="5334000" cy="745864"/>
          </a:xfrm>
        </p:spPr>
        <p:txBody>
          <a:bodyPr anchor="t">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Title 1">
            <a:extLst>
              <a:ext uri="{FF2B5EF4-FFF2-40B4-BE49-F238E27FC236}">
                <a16:creationId xmlns:a16="http://schemas.microsoft.com/office/drawing/2014/main" id="{0464C605-AB44-44BA-905F-15FFE2E2BA9F}"/>
              </a:ext>
            </a:extLst>
          </p:cNvPr>
          <p:cNvSpPr txBox="1">
            <a:spLocks/>
          </p:cNvSpPr>
          <p:nvPr userDrawn="1"/>
        </p:nvSpPr>
        <p:spPr>
          <a:xfrm>
            <a:off x="675736" y="1266647"/>
            <a:ext cx="1506747" cy="117750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a:lstStyle>
          <a:p>
            <a:r>
              <a:rPr lang="en-US" sz="11500" dirty="0"/>
              <a:t>“</a:t>
            </a:r>
          </a:p>
        </p:txBody>
      </p:sp>
      <p:sp>
        <p:nvSpPr>
          <p:cNvPr id="11" name="Picture Placeholder 15">
            <a:extLst>
              <a:ext uri="{FF2B5EF4-FFF2-40B4-BE49-F238E27FC236}">
                <a16:creationId xmlns:a16="http://schemas.microsoft.com/office/drawing/2014/main" id="{5AF8FBFD-3D24-4775-9526-38CDF4EC957F}"/>
              </a:ext>
            </a:extLst>
          </p:cNvPr>
          <p:cNvSpPr>
            <a:spLocks noGrp="1"/>
          </p:cNvSpPr>
          <p:nvPr>
            <p:ph type="pic" sz="quarter" idx="13"/>
          </p:nvPr>
        </p:nvSpPr>
        <p:spPr>
          <a:xfrm>
            <a:off x="6656716" y="1121433"/>
            <a:ext cx="4773284" cy="4773284"/>
          </a:xfrm>
          <a:prstGeom prst="ellipse">
            <a:avLst/>
          </a:prstGeom>
          <a:solidFill>
            <a:schemeClr val="accent2"/>
          </a:solidFill>
        </p:spPr>
        <p:txBody>
          <a:bodyPr/>
          <a:lstStyle>
            <a:lvl1pPr>
              <a:defRPr b="0" i="0"/>
            </a:lvl1pPr>
          </a:lstStyle>
          <a:p>
            <a:endParaRPr lang="en-US" dirty="0"/>
          </a:p>
        </p:txBody>
      </p:sp>
      <p:pic>
        <p:nvPicPr>
          <p:cNvPr id="9" name="Graphic 8">
            <a:extLst>
              <a:ext uri="{FF2B5EF4-FFF2-40B4-BE49-F238E27FC236}">
                <a16:creationId xmlns:a16="http://schemas.microsoft.com/office/drawing/2014/main" id="{B3A048BF-8A1C-5910-A918-9BF30360B68D}"/>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3920588424"/>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3 Items + Icons + Photo">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36B2B862-6816-4FF0-2FAD-A06C3192CD0B}"/>
              </a:ext>
            </a:extLst>
          </p:cNvPr>
          <p:cNvGrpSpPr/>
          <p:nvPr userDrawn="1"/>
        </p:nvGrpSpPr>
        <p:grpSpPr>
          <a:xfrm>
            <a:off x="-2385854" y="-1326525"/>
            <a:ext cx="9093813" cy="9595160"/>
            <a:chOff x="-2385854" y="-1326525"/>
            <a:chExt cx="9093813" cy="9595160"/>
          </a:xfrm>
        </p:grpSpPr>
        <p:sp>
          <p:nvSpPr>
            <p:cNvPr id="9" name="Rounded Rectangle 8">
              <a:extLst>
                <a:ext uri="{FF2B5EF4-FFF2-40B4-BE49-F238E27FC236}">
                  <a16:creationId xmlns:a16="http://schemas.microsoft.com/office/drawing/2014/main" id="{AECE9565-F484-6E5B-F9D1-468669A30CC5}"/>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1" name="Rounded Rectangle 10">
              <a:extLst>
                <a:ext uri="{FF2B5EF4-FFF2-40B4-BE49-F238E27FC236}">
                  <a16:creationId xmlns:a16="http://schemas.microsoft.com/office/drawing/2014/main" id="{3CF4181C-0148-4352-D8B5-4B9FE9D0DE5E}"/>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4" name="Rounded Rectangle 13">
              <a:extLst>
                <a:ext uri="{FF2B5EF4-FFF2-40B4-BE49-F238E27FC236}">
                  <a16:creationId xmlns:a16="http://schemas.microsoft.com/office/drawing/2014/main" id="{997F051F-BAFE-BD6B-7C8C-D457696C8E75}"/>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2" name="Title 1">
            <a:extLst>
              <a:ext uri="{FF2B5EF4-FFF2-40B4-BE49-F238E27FC236}">
                <a16:creationId xmlns:a16="http://schemas.microsoft.com/office/drawing/2014/main" id="{F5A26468-0457-4152-8CA2-3BD5E57D7C3E}"/>
              </a:ext>
            </a:extLst>
          </p:cNvPr>
          <p:cNvSpPr>
            <a:spLocks noGrp="1"/>
          </p:cNvSpPr>
          <p:nvPr>
            <p:ph type="title" hasCustomPrompt="1"/>
          </p:nvPr>
        </p:nvSpPr>
        <p:spPr>
          <a:xfrm>
            <a:off x="762000" y="495300"/>
            <a:ext cx="3236259" cy="2933700"/>
          </a:xfrm>
        </p:spPr>
        <p:txBody>
          <a:bodyPr anchor="t"/>
          <a:lstStyle>
            <a:lvl1pPr>
              <a:defRPr b="0" i="0"/>
            </a:lvl1pPr>
          </a:lstStyle>
          <a:p>
            <a:r>
              <a:rPr lang="en-US"/>
              <a:t>Services</a:t>
            </a:r>
          </a:p>
        </p:txBody>
      </p:sp>
      <p:sp>
        <p:nvSpPr>
          <p:cNvPr id="3" name="Footer Placeholder 2">
            <a:extLst>
              <a:ext uri="{FF2B5EF4-FFF2-40B4-BE49-F238E27FC236}">
                <a16:creationId xmlns:a16="http://schemas.microsoft.com/office/drawing/2014/main" id="{144A170B-87B0-431D-A4DE-54F12F99BB41}"/>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4" name="Slide Number Placeholder 3">
            <a:extLst>
              <a:ext uri="{FF2B5EF4-FFF2-40B4-BE49-F238E27FC236}">
                <a16:creationId xmlns:a16="http://schemas.microsoft.com/office/drawing/2014/main" id="{C694FDEC-00C6-403A-B9EA-754A48C9172A}"/>
              </a:ext>
            </a:extLst>
          </p:cNvPr>
          <p:cNvSpPr>
            <a:spLocks noGrp="1"/>
          </p:cNvSpPr>
          <p:nvPr>
            <p:ph type="sldNum" sz="quarter" idx="11"/>
          </p:nvPr>
        </p:nvSpPr>
        <p:spPr/>
        <p:txBody>
          <a:bodyPr/>
          <a:lstStyle/>
          <a:p>
            <a:fld id="{4C88A374-DD18-449A-9B5B-DDC92F8EC61F}" type="slidenum">
              <a:rPr lang="en-US" smtClean="0"/>
              <a:pPr/>
              <a:t>‹#›</a:t>
            </a:fld>
            <a:endParaRPr lang="en-US" dirty="0"/>
          </a:p>
        </p:txBody>
      </p:sp>
      <p:sp>
        <p:nvSpPr>
          <p:cNvPr id="7" name="Subtitle 2">
            <a:extLst>
              <a:ext uri="{FF2B5EF4-FFF2-40B4-BE49-F238E27FC236}">
                <a16:creationId xmlns:a16="http://schemas.microsoft.com/office/drawing/2014/main" id="{92D84E6D-49C4-481E-AEA7-DB94B25EF626}"/>
              </a:ext>
            </a:extLst>
          </p:cNvPr>
          <p:cNvSpPr>
            <a:spLocks noGrp="1"/>
          </p:cNvSpPr>
          <p:nvPr>
            <p:ph type="subTitle" idx="1" hasCustomPrompt="1"/>
          </p:nvPr>
        </p:nvSpPr>
        <p:spPr>
          <a:xfrm>
            <a:off x="6583188" y="495301"/>
            <a:ext cx="4796595" cy="425076"/>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p>
        </p:txBody>
      </p:sp>
      <p:sp>
        <p:nvSpPr>
          <p:cNvPr id="8" name="Text Placeholder 18">
            <a:extLst>
              <a:ext uri="{FF2B5EF4-FFF2-40B4-BE49-F238E27FC236}">
                <a16:creationId xmlns:a16="http://schemas.microsoft.com/office/drawing/2014/main" id="{B2A84F8C-9B86-4049-AF8D-42B147B462C5}"/>
              </a:ext>
            </a:extLst>
          </p:cNvPr>
          <p:cNvSpPr>
            <a:spLocks noGrp="1"/>
          </p:cNvSpPr>
          <p:nvPr>
            <p:ph type="body" sz="quarter" idx="14"/>
          </p:nvPr>
        </p:nvSpPr>
        <p:spPr>
          <a:xfrm>
            <a:off x="6592047" y="1045416"/>
            <a:ext cx="3573929" cy="132154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0" name="Picture Placeholder 9">
            <a:extLst>
              <a:ext uri="{FF2B5EF4-FFF2-40B4-BE49-F238E27FC236}">
                <a16:creationId xmlns:a16="http://schemas.microsoft.com/office/drawing/2014/main" id="{CC14D4D4-ABE0-471E-AD18-54E8E492A121}"/>
              </a:ext>
            </a:extLst>
          </p:cNvPr>
          <p:cNvSpPr>
            <a:spLocks noGrp="1"/>
          </p:cNvSpPr>
          <p:nvPr>
            <p:ph type="pic" sz="quarter" idx="15"/>
          </p:nvPr>
        </p:nvSpPr>
        <p:spPr>
          <a:xfrm>
            <a:off x="4439865" y="495301"/>
            <a:ext cx="1811523" cy="1811524"/>
          </a:xfrm>
          <a:prstGeom prst="ellipse">
            <a:avLst/>
          </a:prstGeom>
          <a:solidFill>
            <a:schemeClr val="bg2"/>
          </a:solidFill>
        </p:spPr>
        <p:txBody>
          <a:bodyPr anchor="ctr"/>
          <a:lstStyle>
            <a:lvl1pPr algn="ctr">
              <a:buNone/>
              <a:defRPr b="0" i="0"/>
            </a:lvl1pPr>
          </a:lstStyle>
          <a:p>
            <a:endParaRPr lang="en-US" dirty="0"/>
          </a:p>
        </p:txBody>
      </p:sp>
      <p:sp>
        <p:nvSpPr>
          <p:cNvPr id="12" name="Text Placeholder 18">
            <a:extLst>
              <a:ext uri="{FF2B5EF4-FFF2-40B4-BE49-F238E27FC236}">
                <a16:creationId xmlns:a16="http://schemas.microsoft.com/office/drawing/2014/main" id="{E5C9526D-0FB4-45F5-B193-4219B8090103}"/>
              </a:ext>
            </a:extLst>
          </p:cNvPr>
          <p:cNvSpPr>
            <a:spLocks noGrp="1"/>
          </p:cNvSpPr>
          <p:nvPr>
            <p:ph type="body" sz="quarter" idx="16"/>
          </p:nvPr>
        </p:nvSpPr>
        <p:spPr>
          <a:xfrm>
            <a:off x="6592047" y="3059486"/>
            <a:ext cx="3573929" cy="132154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3" name="Picture Placeholder 9">
            <a:extLst>
              <a:ext uri="{FF2B5EF4-FFF2-40B4-BE49-F238E27FC236}">
                <a16:creationId xmlns:a16="http://schemas.microsoft.com/office/drawing/2014/main" id="{E79AF0C9-AB2F-40BA-A607-9C7216E3528D}"/>
              </a:ext>
            </a:extLst>
          </p:cNvPr>
          <p:cNvSpPr>
            <a:spLocks noGrp="1"/>
          </p:cNvSpPr>
          <p:nvPr>
            <p:ph type="pic" sz="quarter" idx="17"/>
          </p:nvPr>
        </p:nvSpPr>
        <p:spPr>
          <a:xfrm>
            <a:off x="4439865" y="2542289"/>
            <a:ext cx="1811523" cy="1811524"/>
          </a:xfrm>
          <a:prstGeom prst="ellipse">
            <a:avLst/>
          </a:prstGeom>
          <a:solidFill>
            <a:schemeClr val="bg2"/>
          </a:solidFill>
        </p:spPr>
        <p:txBody>
          <a:bodyPr anchor="ctr"/>
          <a:lstStyle>
            <a:lvl1pPr algn="ctr">
              <a:buNone/>
              <a:defRPr b="0" i="0"/>
            </a:lvl1pPr>
          </a:lstStyle>
          <a:p>
            <a:endParaRPr lang="en-US" dirty="0"/>
          </a:p>
        </p:txBody>
      </p:sp>
      <p:sp>
        <p:nvSpPr>
          <p:cNvPr id="15" name="Text Placeholder 18">
            <a:extLst>
              <a:ext uri="{FF2B5EF4-FFF2-40B4-BE49-F238E27FC236}">
                <a16:creationId xmlns:a16="http://schemas.microsoft.com/office/drawing/2014/main" id="{AB916D23-9FAA-4554-A6B8-111E51F454D0}"/>
              </a:ext>
            </a:extLst>
          </p:cNvPr>
          <p:cNvSpPr>
            <a:spLocks noGrp="1"/>
          </p:cNvSpPr>
          <p:nvPr>
            <p:ph type="body" sz="quarter" idx="18"/>
          </p:nvPr>
        </p:nvSpPr>
        <p:spPr>
          <a:xfrm>
            <a:off x="6592047" y="5079253"/>
            <a:ext cx="3573929" cy="132154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6" name="Picture Placeholder 9">
            <a:extLst>
              <a:ext uri="{FF2B5EF4-FFF2-40B4-BE49-F238E27FC236}">
                <a16:creationId xmlns:a16="http://schemas.microsoft.com/office/drawing/2014/main" id="{F115504B-82C4-44F9-9905-58B03DF7A8FB}"/>
              </a:ext>
            </a:extLst>
          </p:cNvPr>
          <p:cNvSpPr>
            <a:spLocks noGrp="1"/>
          </p:cNvSpPr>
          <p:nvPr>
            <p:ph type="pic" sz="quarter" idx="19"/>
          </p:nvPr>
        </p:nvSpPr>
        <p:spPr>
          <a:xfrm>
            <a:off x="4439865" y="4589276"/>
            <a:ext cx="1811523" cy="1811524"/>
          </a:xfrm>
          <a:prstGeom prst="ellipse">
            <a:avLst/>
          </a:prstGeom>
          <a:solidFill>
            <a:schemeClr val="bg2"/>
          </a:solidFill>
        </p:spPr>
        <p:txBody>
          <a:bodyPr anchor="ctr"/>
          <a:lstStyle>
            <a:lvl1pPr algn="ctr">
              <a:buNone/>
              <a:defRPr b="0" i="0"/>
            </a:lvl1pPr>
          </a:lstStyle>
          <a:p>
            <a:endParaRPr lang="en-US" dirty="0"/>
          </a:p>
        </p:txBody>
      </p:sp>
      <p:sp>
        <p:nvSpPr>
          <p:cNvPr id="17" name="Text Placeholder 18">
            <a:extLst>
              <a:ext uri="{FF2B5EF4-FFF2-40B4-BE49-F238E27FC236}">
                <a16:creationId xmlns:a16="http://schemas.microsoft.com/office/drawing/2014/main" id="{E306A40E-DB73-4036-99A1-8BB5B7CF8198}"/>
              </a:ext>
            </a:extLst>
          </p:cNvPr>
          <p:cNvSpPr>
            <a:spLocks noGrp="1"/>
          </p:cNvSpPr>
          <p:nvPr>
            <p:ph type="body" sz="quarter" idx="20" hasCustomPrompt="1"/>
          </p:nvPr>
        </p:nvSpPr>
        <p:spPr>
          <a:xfrm>
            <a:off x="6592047" y="2527581"/>
            <a:ext cx="4787152" cy="394914"/>
          </a:xfrm>
        </p:spPr>
        <p:txBody>
          <a:bodyPr>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18" name="Text Placeholder 18">
            <a:extLst>
              <a:ext uri="{FF2B5EF4-FFF2-40B4-BE49-F238E27FC236}">
                <a16:creationId xmlns:a16="http://schemas.microsoft.com/office/drawing/2014/main" id="{1D474FB0-76CB-465D-8AFF-1A1013E461D3}"/>
              </a:ext>
            </a:extLst>
          </p:cNvPr>
          <p:cNvSpPr>
            <a:spLocks noGrp="1"/>
          </p:cNvSpPr>
          <p:nvPr>
            <p:ph type="body" sz="quarter" idx="21" hasCustomPrompt="1"/>
          </p:nvPr>
        </p:nvSpPr>
        <p:spPr>
          <a:xfrm>
            <a:off x="6592047" y="4637275"/>
            <a:ext cx="4787152" cy="394914"/>
          </a:xfrm>
        </p:spPr>
        <p:txBody>
          <a:bodyPr>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pic>
        <p:nvPicPr>
          <p:cNvPr id="5" name="Graphic 4">
            <a:extLst>
              <a:ext uri="{FF2B5EF4-FFF2-40B4-BE49-F238E27FC236}">
                <a16:creationId xmlns:a16="http://schemas.microsoft.com/office/drawing/2014/main" id="{1E430174-196F-C4DE-21CE-F630E92D99B0}"/>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2340825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hoto and 4 Items">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DEF39A20-DADC-8CAB-A8DF-AC62ADBD1192}"/>
              </a:ext>
            </a:extLst>
          </p:cNvPr>
          <p:cNvGrpSpPr/>
          <p:nvPr userDrawn="1"/>
        </p:nvGrpSpPr>
        <p:grpSpPr>
          <a:xfrm>
            <a:off x="7053419" y="-4801538"/>
            <a:ext cx="6584158" cy="11258024"/>
            <a:chOff x="7053419" y="-4801538"/>
            <a:chExt cx="6584158" cy="11258024"/>
          </a:xfrm>
        </p:grpSpPr>
        <p:sp>
          <p:nvSpPr>
            <p:cNvPr id="9" name="Rounded Rectangle 8">
              <a:extLst>
                <a:ext uri="{FF2B5EF4-FFF2-40B4-BE49-F238E27FC236}">
                  <a16:creationId xmlns:a16="http://schemas.microsoft.com/office/drawing/2014/main" id="{7B964A75-6D18-04F4-C8FC-875A7519360E}"/>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1" name="Rounded Rectangle 10">
              <a:extLst>
                <a:ext uri="{FF2B5EF4-FFF2-40B4-BE49-F238E27FC236}">
                  <a16:creationId xmlns:a16="http://schemas.microsoft.com/office/drawing/2014/main" id="{CA3CB217-3EA0-88DC-D849-F40999973940}"/>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3" name="Rounded Rectangle 12">
              <a:extLst>
                <a:ext uri="{FF2B5EF4-FFF2-40B4-BE49-F238E27FC236}">
                  <a16:creationId xmlns:a16="http://schemas.microsoft.com/office/drawing/2014/main" id="{B9855C19-AB17-4B55-D65F-D44DED6A1487}"/>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2" name="Title 1">
            <a:extLst>
              <a:ext uri="{FF2B5EF4-FFF2-40B4-BE49-F238E27FC236}">
                <a16:creationId xmlns:a16="http://schemas.microsoft.com/office/drawing/2014/main" id="{F5A26468-0457-4152-8CA2-3BD5E57D7C3E}"/>
              </a:ext>
            </a:extLst>
          </p:cNvPr>
          <p:cNvSpPr>
            <a:spLocks noGrp="1"/>
          </p:cNvSpPr>
          <p:nvPr>
            <p:ph type="title" hasCustomPrompt="1"/>
          </p:nvPr>
        </p:nvSpPr>
        <p:spPr>
          <a:xfrm>
            <a:off x="762000" y="495300"/>
            <a:ext cx="4808071" cy="1196041"/>
          </a:xfrm>
        </p:spPr>
        <p:txBody>
          <a:bodyPr anchor="t"/>
          <a:lstStyle>
            <a:lvl1pPr>
              <a:defRPr b="0" i="0"/>
            </a:lvl1pPr>
          </a:lstStyle>
          <a:p>
            <a:r>
              <a:rPr lang="en-US"/>
              <a:t>Title Goes Here</a:t>
            </a:r>
          </a:p>
        </p:txBody>
      </p:sp>
      <p:sp>
        <p:nvSpPr>
          <p:cNvPr id="3" name="Footer Placeholder 2">
            <a:extLst>
              <a:ext uri="{FF2B5EF4-FFF2-40B4-BE49-F238E27FC236}">
                <a16:creationId xmlns:a16="http://schemas.microsoft.com/office/drawing/2014/main" id="{144A170B-87B0-431D-A4DE-54F12F99BB41}"/>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4" name="Slide Number Placeholder 3">
            <a:extLst>
              <a:ext uri="{FF2B5EF4-FFF2-40B4-BE49-F238E27FC236}">
                <a16:creationId xmlns:a16="http://schemas.microsoft.com/office/drawing/2014/main" id="{C694FDEC-00C6-403A-B9EA-754A48C9172A}"/>
              </a:ext>
            </a:extLst>
          </p:cNvPr>
          <p:cNvSpPr>
            <a:spLocks noGrp="1"/>
          </p:cNvSpPr>
          <p:nvPr>
            <p:ph type="sldNum" sz="quarter" idx="11"/>
          </p:nvPr>
        </p:nvSpPr>
        <p:spPr/>
        <p:txBody>
          <a:bodyPr/>
          <a:lstStyle/>
          <a:p>
            <a:fld id="{4C88A374-DD18-449A-9B5B-DDC92F8EC61F}" type="slidenum">
              <a:rPr lang="en-US" smtClean="0"/>
              <a:pPr/>
              <a:t>‹#›</a:t>
            </a:fld>
            <a:endParaRPr lang="en-US" dirty="0"/>
          </a:p>
        </p:txBody>
      </p:sp>
      <p:sp>
        <p:nvSpPr>
          <p:cNvPr id="7" name="Subtitle 2">
            <a:extLst>
              <a:ext uri="{FF2B5EF4-FFF2-40B4-BE49-F238E27FC236}">
                <a16:creationId xmlns:a16="http://schemas.microsoft.com/office/drawing/2014/main" id="{92D84E6D-49C4-481E-AEA7-DB94B25EF626}"/>
              </a:ext>
            </a:extLst>
          </p:cNvPr>
          <p:cNvSpPr>
            <a:spLocks noGrp="1"/>
          </p:cNvSpPr>
          <p:nvPr>
            <p:ph type="subTitle" idx="1" hasCustomPrompt="1"/>
          </p:nvPr>
        </p:nvSpPr>
        <p:spPr>
          <a:xfrm>
            <a:off x="7381046" y="495301"/>
            <a:ext cx="4048954" cy="425076"/>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p>
        </p:txBody>
      </p:sp>
      <p:sp>
        <p:nvSpPr>
          <p:cNvPr id="8" name="Text Placeholder 18">
            <a:extLst>
              <a:ext uri="{FF2B5EF4-FFF2-40B4-BE49-F238E27FC236}">
                <a16:creationId xmlns:a16="http://schemas.microsoft.com/office/drawing/2014/main" id="{B2A84F8C-9B86-4049-AF8D-42B147B462C5}"/>
              </a:ext>
            </a:extLst>
          </p:cNvPr>
          <p:cNvSpPr>
            <a:spLocks noGrp="1"/>
          </p:cNvSpPr>
          <p:nvPr>
            <p:ph type="body" sz="quarter" idx="14"/>
          </p:nvPr>
        </p:nvSpPr>
        <p:spPr>
          <a:xfrm>
            <a:off x="7389906" y="878081"/>
            <a:ext cx="4040094" cy="837171"/>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2" name="Text Placeholder 18">
            <a:extLst>
              <a:ext uri="{FF2B5EF4-FFF2-40B4-BE49-F238E27FC236}">
                <a16:creationId xmlns:a16="http://schemas.microsoft.com/office/drawing/2014/main" id="{E5C9526D-0FB4-45F5-B193-4219B8090103}"/>
              </a:ext>
            </a:extLst>
          </p:cNvPr>
          <p:cNvSpPr>
            <a:spLocks noGrp="1"/>
          </p:cNvSpPr>
          <p:nvPr>
            <p:ph type="body" sz="quarter" idx="16"/>
          </p:nvPr>
        </p:nvSpPr>
        <p:spPr>
          <a:xfrm>
            <a:off x="7389906" y="2408058"/>
            <a:ext cx="4040094" cy="837171"/>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5" name="Text Placeholder 18">
            <a:extLst>
              <a:ext uri="{FF2B5EF4-FFF2-40B4-BE49-F238E27FC236}">
                <a16:creationId xmlns:a16="http://schemas.microsoft.com/office/drawing/2014/main" id="{AB916D23-9FAA-4554-A6B8-111E51F454D0}"/>
              </a:ext>
            </a:extLst>
          </p:cNvPr>
          <p:cNvSpPr>
            <a:spLocks noGrp="1"/>
          </p:cNvSpPr>
          <p:nvPr>
            <p:ph type="body" sz="quarter" idx="18"/>
          </p:nvPr>
        </p:nvSpPr>
        <p:spPr>
          <a:xfrm>
            <a:off x="7389906" y="3997800"/>
            <a:ext cx="4040094" cy="837171"/>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7" name="Text Placeholder 18">
            <a:extLst>
              <a:ext uri="{FF2B5EF4-FFF2-40B4-BE49-F238E27FC236}">
                <a16:creationId xmlns:a16="http://schemas.microsoft.com/office/drawing/2014/main" id="{E306A40E-DB73-4036-99A1-8BB5B7CF8198}"/>
              </a:ext>
            </a:extLst>
          </p:cNvPr>
          <p:cNvSpPr>
            <a:spLocks noGrp="1"/>
          </p:cNvSpPr>
          <p:nvPr>
            <p:ph type="body" sz="quarter" idx="20" hasCustomPrompt="1"/>
          </p:nvPr>
        </p:nvSpPr>
        <p:spPr>
          <a:xfrm>
            <a:off x="7389905" y="2043487"/>
            <a:ext cx="4040095" cy="394914"/>
          </a:xfrm>
        </p:spPr>
        <p:txBody>
          <a:bodyPr>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18" name="Text Placeholder 18">
            <a:extLst>
              <a:ext uri="{FF2B5EF4-FFF2-40B4-BE49-F238E27FC236}">
                <a16:creationId xmlns:a16="http://schemas.microsoft.com/office/drawing/2014/main" id="{1D474FB0-76CB-465D-8AFF-1A1013E461D3}"/>
              </a:ext>
            </a:extLst>
          </p:cNvPr>
          <p:cNvSpPr>
            <a:spLocks noGrp="1"/>
          </p:cNvSpPr>
          <p:nvPr>
            <p:ph type="body" sz="quarter" idx="21" hasCustomPrompt="1"/>
          </p:nvPr>
        </p:nvSpPr>
        <p:spPr>
          <a:xfrm>
            <a:off x="7389905" y="3645463"/>
            <a:ext cx="3995271" cy="394914"/>
          </a:xfrm>
        </p:spPr>
        <p:txBody>
          <a:bodyPr>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20" name="Picture Placeholder 9">
            <a:extLst>
              <a:ext uri="{FF2B5EF4-FFF2-40B4-BE49-F238E27FC236}">
                <a16:creationId xmlns:a16="http://schemas.microsoft.com/office/drawing/2014/main" id="{AA0EA252-BA99-4AAF-BE0C-F59ED63E2061}"/>
              </a:ext>
            </a:extLst>
          </p:cNvPr>
          <p:cNvSpPr>
            <a:spLocks noGrp="1"/>
          </p:cNvSpPr>
          <p:nvPr>
            <p:ph type="pic" sz="quarter" idx="23"/>
          </p:nvPr>
        </p:nvSpPr>
        <p:spPr>
          <a:xfrm>
            <a:off x="6009341" y="495300"/>
            <a:ext cx="1180353" cy="1180354"/>
          </a:xfrm>
          <a:prstGeom prst="ellipse">
            <a:avLst/>
          </a:prstGeom>
          <a:noFill/>
        </p:spPr>
        <p:txBody>
          <a:bodyPr anchor="ctr"/>
          <a:lstStyle>
            <a:lvl1pPr algn="ctr">
              <a:buNone/>
              <a:defRPr b="0" i="0"/>
            </a:lvl1pPr>
          </a:lstStyle>
          <a:p>
            <a:endParaRPr lang="en-US" dirty="0"/>
          </a:p>
        </p:txBody>
      </p:sp>
      <p:sp>
        <p:nvSpPr>
          <p:cNvPr id="21" name="Picture Placeholder 9">
            <a:extLst>
              <a:ext uri="{FF2B5EF4-FFF2-40B4-BE49-F238E27FC236}">
                <a16:creationId xmlns:a16="http://schemas.microsoft.com/office/drawing/2014/main" id="{090297B2-E4CE-4E22-B656-568D4ECAB9B7}"/>
              </a:ext>
            </a:extLst>
          </p:cNvPr>
          <p:cNvSpPr>
            <a:spLocks noGrp="1"/>
          </p:cNvSpPr>
          <p:nvPr>
            <p:ph type="pic" sz="quarter" idx="24"/>
          </p:nvPr>
        </p:nvSpPr>
        <p:spPr>
          <a:xfrm>
            <a:off x="6009341" y="2059267"/>
            <a:ext cx="1180353" cy="1180354"/>
          </a:xfrm>
          <a:prstGeom prst="ellipse">
            <a:avLst/>
          </a:prstGeom>
          <a:noFill/>
        </p:spPr>
        <p:txBody>
          <a:bodyPr anchor="ctr"/>
          <a:lstStyle>
            <a:lvl1pPr algn="ctr">
              <a:buNone/>
              <a:defRPr b="0" i="0"/>
            </a:lvl1pPr>
          </a:lstStyle>
          <a:p>
            <a:endParaRPr lang="en-US" dirty="0"/>
          </a:p>
        </p:txBody>
      </p:sp>
      <p:sp>
        <p:nvSpPr>
          <p:cNvPr id="22" name="Picture Placeholder 9">
            <a:extLst>
              <a:ext uri="{FF2B5EF4-FFF2-40B4-BE49-F238E27FC236}">
                <a16:creationId xmlns:a16="http://schemas.microsoft.com/office/drawing/2014/main" id="{4A655AB3-3829-4703-B20A-DF3015BBB197}"/>
              </a:ext>
            </a:extLst>
          </p:cNvPr>
          <p:cNvSpPr>
            <a:spLocks noGrp="1"/>
          </p:cNvSpPr>
          <p:nvPr>
            <p:ph type="pic" sz="quarter" idx="25"/>
          </p:nvPr>
        </p:nvSpPr>
        <p:spPr>
          <a:xfrm>
            <a:off x="6009341" y="3623234"/>
            <a:ext cx="1180353" cy="1180354"/>
          </a:xfrm>
          <a:prstGeom prst="ellipse">
            <a:avLst/>
          </a:prstGeom>
          <a:noFill/>
        </p:spPr>
        <p:txBody>
          <a:bodyPr anchor="ctr"/>
          <a:lstStyle>
            <a:lvl1pPr algn="ctr">
              <a:buNone/>
              <a:defRPr b="0" i="0"/>
            </a:lvl1pPr>
          </a:lstStyle>
          <a:p>
            <a:endParaRPr lang="en-US" dirty="0"/>
          </a:p>
        </p:txBody>
      </p:sp>
      <p:sp>
        <p:nvSpPr>
          <p:cNvPr id="10" name="Picture Placeholder 9">
            <a:extLst>
              <a:ext uri="{FF2B5EF4-FFF2-40B4-BE49-F238E27FC236}">
                <a16:creationId xmlns:a16="http://schemas.microsoft.com/office/drawing/2014/main" id="{CC14D4D4-ABE0-471E-AD18-54E8E492A121}"/>
              </a:ext>
            </a:extLst>
          </p:cNvPr>
          <p:cNvSpPr>
            <a:spLocks noGrp="1"/>
          </p:cNvSpPr>
          <p:nvPr>
            <p:ph type="pic" sz="quarter" idx="15"/>
          </p:nvPr>
        </p:nvSpPr>
        <p:spPr>
          <a:xfrm>
            <a:off x="762000" y="1881841"/>
            <a:ext cx="4270188" cy="4270190"/>
          </a:xfrm>
          <a:prstGeom prst="ellipse">
            <a:avLst/>
          </a:prstGeom>
          <a:solidFill>
            <a:schemeClr val="bg2"/>
          </a:solidFill>
        </p:spPr>
        <p:txBody>
          <a:bodyPr anchor="ctr"/>
          <a:lstStyle>
            <a:lvl1pPr algn="ctr">
              <a:buNone/>
              <a:defRPr b="0" i="0"/>
            </a:lvl1pPr>
          </a:lstStyle>
          <a:p>
            <a:endParaRPr lang="en-US" dirty="0"/>
          </a:p>
        </p:txBody>
      </p:sp>
      <p:sp>
        <p:nvSpPr>
          <p:cNvPr id="23" name="Text Placeholder 18">
            <a:extLst>
              <a:ext uri="{FF2B5EF4-FFF2-40B4-BE49-F238E27FC236}">
                <a16:creationId xmlns:a16="http://schemas.microsoft.com/office/drawing/2014/main" id="{41B896B3-BB31-47F1-B291-C3DFCFD0DAE3}"/>
              </a:ext>
            </a:extLst>
          </p:cNvPr>
          <p:cNvSpPr>
            <a:spLocks noGrp="1"/>
          </p:cNvSpPr>
          <p:nvPr>
            <p:ph type="body" sz="quarter" idx="26"/>
          </p:nvPr>
        </p:nvSpPr>
        <p:spPr>
          <a:xfrm>
            <a:off x="7389906" y="5587538"/>
            <a:ext cx="4040094" cy="837171"/>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4" name="Text Placeholder 18">
            <a:extLst>
              <a:ext uri="{FF2B5EF4-FFF2-40B4-BE49-F238E27FC236}">
                <a16:creationId xmlns:a16="http://schemas.microsoft.com/office/drawing/2014/main" id="{AE5FF29E-C057-4EB1-A858-03A3E49F4142}"/>
              </a:ext>
            </a:extLst>
          </p:cNvPr>
          <p:cNvSpPr>
            <a:spLocks noGrp="1"/>
          </p:cNvSpPr>
          <p:nvPr>
            <p:ph type="body" sz="quarter" idx="27" hasCustomPrompt="1"/>
          </p:nvPr>
        </p:nvSpPr>
        <p:spPr>
          <a:xfrm>
            <a:off x="7389905" y="5235201"/>
            <a:ext cx="4040095" cy="394914"/>
          </a:xfrm>
        </p:spPr>
        <p:txBody>
          <a:bodyPr>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25" name="Picture Placeholder 9">
            <a:extLst>
              <a:ext uri="{FF2B5EF4-FFF2-40B4-BE49-F238E27FC236}">
                <a16:creationId xmlns:a16="http://schemas.microsoft.com/office/drawing/2014/main" id="{F439421C-EE11-48B3-AA75-B165F30B735A}"/>
              </a:ext>
            </a:extLst>
          </p:cNvPr>
          <p:cNvSpPr>
            <a:spLocks noGrp="1"/>
          </p:cNvSpPr>
          <p:nvPr>
            <p:ph type="pic" sz="quarter" idx="28"/>
          </p:nvPr>
        </p:nvSpPr>
        <p:spPr>
          <a:xfrm>
            <a:off x="6009341" y="5187201"/>
            <a:ext cx="1180353" cy="1180354"/>
          </a:xfrm>
          <a:prstGeom prst="ellipse">
            <a:avLst/>
          </a:prstGeom>
          <a:noFill/>
        </p:spPr>
        <p:txBody>
          <a:bodyPr anchor="ctr"/>
          <a:lstStyle>
            <a:lvl1pPr algn="ctr">
              <a:buNone/>
              <a:defRPr b="0" i="0"/>
            </a:lvl1pPr>
          </a:lstStyle>
          <a:p>
            <a:endParaRPr lang="en-US" dirty="0"/>
          </a:p>
        </p:txBody>
      </p:sp>
      <p:pic>
        <p:nvPicPr>
          <p:cNvPr id="5" name="Graphic 4">
            <a:extLst>
              <a:ext uri="{FF2B5EF4-FFF2-40B4-BE49-F238E27FC236}">
                <a16:creationId xmlns:a16="http://schemas.microsoft.com/office/drawing/2014/main" id="{2A8D6CDB-9E09-4F5C-11A3-68731ED8061F}"/>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497285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9_Cover 1">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FBA07A-6372-48BA-847A-329D217A8873}"/>
              </a:ext>
            </a:extLst>
          </p:cNvPr>
          <p:cNvSpPr/>
          <p:nvPr userDrawn="1"/>
        </p:nvSpPr>
        <p:spPr>
          <a:xfrm>
            <a:off x="0" y="0"/>
            <a:ext cx="75901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1" name="Rectangle 10">
            <a:extLst>
              <a:ext uri="{FF2B5EF4-FFF2-40B4-BE49-F238E27FC236}">
                <a16:creationId xmlns:a16="http://schemas.microsoft.com/office/drawing/2014/main" id="{F51EBD86-2654-41CE-9224-29EC60F5CFCC}"/>
              </a:ext>
            </a:extLst>
          </p:cNvPr>
          <p:cNvSpPr/>
          <p:nvPr userDrawn="1"/>
        </p:nvSpPr>
        <p:spPr>
          <a:xfrm>
            <a:off x="6096000" y="495300"/>
            <a:ext cx="5334000" cy="5403477"/>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2" name="Title 1"/>
          <p:cNvSpPr>
            <a:spLocks noGrp="1"/>
          </p:cNvSpPr>
          <p:nvPr>
            <p:ph type="ctrTitle"/>
          </p:nvPr>
        </p:nvSpPr>
        <p:spPr>
          <a:xfrm>
            <a:off x="6866965" y="2127624"/>
            <a:ext cx="3753223" cy="2163482"/>
          </a:xfrm>
        </p:spPr>
        <p:txBody>
          <a:bodyPr anchor="b">
            <a:noAutofit/>
          </a:bodyPr>
          <a:lstStyle>
            <a:lvl1pPr algn="l">
              <a:defRPr sz="4800" b="0" i="0"/>
            </a:lvl1pPr>
          </a:lstStyle>
          <a:p>
            <a:r>
              <a:rPr lang="en-US"/>
              <a:t>Click to edit Master title style</a:t>
            </a:r>
          </a:p>
        </p:txBody>
      </p:sp>
      <p:sp>
        <p:nvSpPr>
          <p:cNvPr id="3" name="Subtitle 2"/>
          <p:cNvSpPr>
            <a:spLocks noGrp="1"/>
          </p:cNvSpPr>
          <p:nvPr>
            <p:ph type="subTitle" idx="1"/>
          </p:nvPr>
        </p:nvSpPr>
        <p:spPr>
          <a:xfrm>
            <a:off x="6866965" y="4464423"/>
            <a:ext cx="3741270" cy="932330"/>
          </a:xfrm>
        </p:spPr>
        <p:txBody>
          <a:bodyPr anchor="t">
            <a:noAutofit/>
          </a:bodyPr>
          <a:lstStyle>
            <a:lvl1pPr marL="0" indent="0" algn="l">
              <a:buNone/>
              <a:defRPr sz="1800" b="0" i="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6" name="Graphic 15">
            <a:extLst>
              <a:ext uri="{FF2B5EF4-FFF2-40B4-BE49-F238E27FC236}">
                <a16:creationId xmlns:a16="http://schemas.microsoft.com/office/drawing/2014/main" id="{C008F679-D554-5AF5-6E7B-F3F8E8246EEA}"/>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839791" y="1080591"/>
            <a:ext cx="2176132" cy="835454"/>
          </a:xfrm>
          <a:prstGeom prst="rect">
            <a:avLst/>
          </a:prstGeom>
        </p:spPr>
      </p:pic>
      <p:pic>
        <p:nvPicPr>
          <p:cNvPr id="19" name="Picture 18" descr="A close up of a colorful background&#10;&#10;Description automatically generated">
            <a:extLst>
              <a:ext uri="{FF2B5EF4-FFF2-40B4-BE49-F238E27FC236}">
                <a16:creationId xmlns:a16="http://schemas.microsoft.com/office/drawing/2014/main" id="{CF885097-E6C9-CFE0-490E-ADDA8C0309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 y="1"/>
            <a:ext cx="3837563" cy="3860800"/>
          </a:xfrm>
          <a:prstGeom prst="rect">
            <a:avLst/>
          </a:prstGeom>
        </p:spPr>
      </p:pic>
      <p:pic>
        <p:nvPicPr>
          <p:cNvPr id="20" name="Picture 19" descr="A group of people with different poses&#10;&#10;Description automatically generated">
            <a:extLst>
              <a:ext uri="{FF2B5EF4-FFF2-40B4-BE49-F238E27FC236}">
                <a16:creationId xmlns:a16="http://schemas.microsoft.com/office/drawing/2014/main" id="{60D67B36-D670-7D9D-F92B-E17A6386EA3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4242" y="984747"/>
            <a:ext cx="4991333" cy="4991333"/>
          </a:xfrm>
          <a:prstGeom prst="rect">
            <a:avLst/>
          </a:prstGeom>
        </p:spPr>
      </p:pic>
    </p:spTree>
    <p:extLst>
      <p:ext uri="{BB962C8B-B14F-4D97-AF65-F5344CB8AC3E}">
        <p14:creationId xmlns:p14="http://schemas.microsoft.com/office/powerpoint/2010/main" val="1165041918"/>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 Columns + Icons">
    <p:bg>
      <p:bgPr>
        <a:gradFill>
          <a:gsLst>
            <a:gs pos="0">
              <a:schemeClr val="bg1"/>
            </a:gs>
            <a:gs pos="100000">
              <a:schemeClr val="bg2">
                <a:alpha val="0"/>
              </a:schemeClr>
            </a:gs>
          </a:gsLst>
          <a:lin ang="2700000" scaled="0"/>
        </a:gra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C705F973-317B-BDF0-3150-B93DFA83490E}"/>
              </a:ext>
            </a:extLst>
          </p:cNvPr>
          <p:cNvGrpSpPr/>
          <p:nvPr userDrawn="1"/>
        </p:nvGrpSpPr>
        <p:grpSpPr>
          <a:xfrm>
            <a:off x="-2385854" y="-1326525"/>
            <a:ext cx="9093813" cy="9595160"/>
            <a:chOff x="-2385854" y="-1326525"/>
            <a:chExt cx="9093813" cy="9595160"/>
          </a:xfrm>
        </p:grpSpPr>
        <p:sp>
          <p:nvSpPr>
            <p:cNvPr id="9" name="Rounded Rectangle 8">
              <a:extLst>
                <a:ext uri="{FF2B5EF4-FFF2-40B4-BE49-F238E27FC236}">
                  <a16:creationId xmlns:a16="http://schemas.microsoft.com/office/drawing/2014/main" id="{04995FE0-8494-82AA-283F-EEBAC29B336D}"/>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0" name="Rounded Rectangle 9">
              <a:extLst>
                <a:ext uri="{FF2B5EF4-FFF2-40B4-BE49-F238E27FC236}">
                  <a16:creationId xmlns:a16="http://schemas.microsoft.com/office/drawing/2014/main" id="{568A2172-C10D-DACB-5FAB-DA1EE90A7C36}"/>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1" name="Rounded Rectangle 10">
              <a:extLst>
                <a:ext uri="{FF2B5EF4-FFF2-40B4-BE49-F238E27FC236}">
                  <a16:creationId xmlns:a16="http://schemas.microsoft.com/office/drawing/2014/main" id="{B13A2883-5E65-7EBD-CB49-EFCD72AAE35C}"/>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3" name="Footer Placeholder 2">
            <a:extLst>
              <a:ext uri="{FF2B5EF4-FFF2-40B4-BE49-F238E27FC236}">
                <a16:creationId xmlns:a16="http://schemas.microsoft.com/office/drawing/2014/main" id="{144A170B-87B0-431D-A4DE-54F12F99BB41}"/>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4" name="Slide Number Placeholder 3">
            <a:extLst>
              <a:ext uri="{FF2B5EF4-FFF2-40B4-BE49-F238E27FC236}">
                <a16:creationId xmlns:a16="http://schemas.microsoft.com/office/drawing/2014/main" id="{C694FDEC-00C6-403A-B9EA-754A48C9172A}"/>
              </a:ext>
            </a:extLst>
          </p:cNvPr>
          <p:cNvSpPr>
            <a:spLocks noGrp="1"/>
          </p:cNvSpPr>
          <p:nvPr>
            <p:ph type="sldNum" sz="quarter" idx="11"/>
          </p:nvPr>
        </p:nvSpPr>
        <p:spPr/>
        <p:txBody>
          <a:bodyPr/>
          <a:lstStyle/>
          <a:p>
            <a:fld id="{4C88A374-DD18-449A-9B5B-DDC92F8EC61F}" type="slidenum">
              <a:rPr lang="en-US" smtClean="0"/>
              <a:pPr/>
              <a:t>‹#›</a:t>
            </a:fld>
            <a:endParaRPr lang="en-US" dirty="0"/>
          </a:p>
        </p:txBody>
      </p:sp>
      <p:sp>
        <p:nvSpPr>
          <p:cNvPr id="7" name="Subtitle 2">
            <a:extLst>
              <a:ext uri="{FF2B5EF4-FFF2-40B4-BE49-F238E27FC236}">
                <a16:creationId xmlns:a16="http://schemas.microsoft.com/office/drawing/2014/main" id="{92D84E6D-49C4-481E-AEA7-DB94B25EF626}"/>
              </a:ext>
            </a:extLst>
          </p:cNvPr>
          <p:cNvSpPr>
            <a:spLocks noGrp="1"/>
          </p:cNvSpPr>
          <p:nvPr>
            <p:ph type="subTitle" idx="1" hasCustomPrompt="1"/>
          </p:nvPr>
        </p:nvSpPr>
        <p:spPr>
          <a:xfrm>
            <a:off x="762000" y="1888565"/>
            <a:ext cx="3472940" cy="1070069"/>
          </a:xfrm>
        </p:spPr>
        <p:txBody>
          <a:bodyPr anchor="b">
            <a:noAutofit/>
          </a:bodyPr>
          <a:lstStyle>
            <a:lvl1pPr marL="0" indent="0" algn="l">
              <a:buNone/>
              <a:defRPr sz="1600" b="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p>
        </p:txBody>
      </p:sp>
      <p:sp>
        <p:nvSpPr>
          <p:cNvPr id="8" name="Text Placeholder 18">
            <a:extLst>
              <a:ext uri="{FF2B5EF4-FFF2-40B4-BE49-F238E27FC236}">
                <a16:creationId xmlns:a16="http://schemas.microsoft.com/office/drawing/2014/main" id="{B2A84F8C-9B86-4049-AF8D-42B147B462C5}"/>
              </a:ext>
            </a:extLst>
          </p:cNvPr>
          <p:cNvSpPr>
            <a:spLocks noGrp="1"/>
          </p:cNvSpPr>
          <p:nvPr>
            <p:ph type="body" sz="quarter" idx="14"/>
          </p:nvPr>
        </p:nvSpPr>
        <p:spPr>
          <a:xfrm>
            <a:off x="762000" y="3071906"/>
            <a:ext cx="3475317" cy="151204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2" name="Text Placeholder 18">
            <a:extLst>
              <a:ext uri="{FF2B5EF4-FFF2-40B4-BE49-F238E27FC236}">
                <a16:creationId xmlns:a16="http://schemas.microsoft.com/office/drawing/2014/main" id="{E5C9526D-0FB4-45F5-B193-4219B8090103}"/>
              </a:ext>
            </a:extLst>
          </p:cNvPr>
          <p:cNvSpPr>
            <a:spLocks noGrp="1"/>
          </p:cNvSpPr>
          <p:nvPr>
            <p:ph type="body" sz="quarter" idx="16"/>
          </p:nvPr>
        </p:nvSpPr>
        <p:spPr>
          <a:xfrm>
            <a:off x="4359482" y="3071906"/>
            <a:ext cx="3475317" cy="151204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7" name="Text Placeholder 18">
            <a:extLst>
              <a:ext uri="{FF2B5EF4-FFF2-40B4-BE49-F238E27FC236}">
                <a16:creationId xmlns:a16="http://schemas.microsoft.com/office/drawing/2014/main" id="{E306A40E-DB73-4036-99A1-8BB5B7CF8198}"/>
              </a:ext>
            </a:extLst>
          </p:cNvPr>
          <p:cNvSpPr>
            <a:spLocks noGrp="1"/>
          </p:cNvSpPr>
          <p:nvPr>
            <p:ph type="body" sz="quarter" idx="20" hasCustomPrompt="1"/>
          </p:nvPr>
        </p:nvSpPr>
        <p:spPr>
          <a:xfrm>
            <a:off x="4358341" y="1894541"/>
            <a:ext cx="3475317" cy="1064093"/>
          </a:xfrm>
        </p:spPr>
        <p:txBody>
          <a:bodyPr anchor="b">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5" name="Title 4">
            <a:extLst>
              <a:ext uri="{FF2B5EF4-FFF2-40B4-BE49-F238E27FC236}">
                <a16:creationId xmlns:a16="http://schemas.microsoft.com/office/drawing/2014/main" id="{B65A12C3-9815-4225-AB42-6A4FB43B7B4B}"/>
              </a:ext>
            </a:extLst>
          </p:cNvPr>
          <p:cNvSpPr>
            <a:spLocks noGrp="1"/>
          </p:cNvSpPr>
          <p:nvPr>
            <p:ph type="title"/>
          </p:nvPr>
        </p:nvSpPr>
        <p:spPr/>
        <p:txBody>
          <a:bodyPr>
            <a:noAutofit/>
          </a:bodyPr>
          <a:lstStyle>
            <a:lvl1pPr algn="l">
              <a:defRPr b="0" i="0"/>
            </a:lvl1pPr>
          </a:lstStyle>
          <a:p>
            <a:r>
              <a:rPr lang="en-US"/>
              <a:t>Click to edit Master title style</a:t>
            </a:r>
          </a:p>
        </p:txBody>
      </p:sp>
      <p:sp>
        <p:nvSpPr>
          <p:cNvPr id="15" name="Text Placeholder 18">
            <a:extLst>
              <a:ext uri="{FF2B5EF4-FFF2-40B4-BE49-F238E27FC236}">
                <a16:creationId xmlns:a16="http://schemas.microsoft.com/office/drawing/2014/main" id="{AB916D23-9FAA-4554-A6B8-111E51F454D0}"/>
              </a:ext>
            </a:extLst>
          </p:cNvPr>
          <p:cNvSpPr>
            <a:spLocks noGrp="1"/>
          </p:cNvSpPr>
          <p:nvPr>
            <p:ph type="body" sz="quarter" idx="18"/>
          </p:nvPr>
        </p:nvSpPr>
        <p:spPr>
          <a:xfrm>
            <a:off x="7954682" y="3071906"/>
            <a:ext cx="3475317" cy="151204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8" name="Text Placeholder 18">
            <a:extLst>
              <a:ext uri="{FF2B5EF4-FFF2-40B4-BE49-F238E27FC236}">
                <a16:creationId xmlns:a16="http://schemas.microsoft.com/office/drawing/2014/main" id="{1D474FB0-76CB-465D-8AFF-1A1013E461D3}"/>
              </a:ext>
            </a:extLst>
          </p:cNvPr>
          <p:cNvSpPr>
            <a:spLocks noGrp="1"/>
          </p:cNvSpPr>
          <p:nvPr>
            <p:ph type="body" sz="quarter" idx="21" hasCustomPrompt="1"/>
          </p:nvPr>
        </p:nvSpPr>
        <p:spPr>
          <a:xfrm>
            <a:off x="7954682" y="1888565"/>
            <a:ext cx="3475317" cy="1070069"/>
          </a:xfrm>
        </p:spPr>
        <p:txBody>
          <a:bodyPr anchor="b">
            <a:noAutofit/>
          </a:bodyPr>
          <a:lstStyle>
            <a:lvl1pPr marL="0" indent="0">
              <a:buNone/>
              <a:defRPr sz="1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20" name="Text Placeholder 18">
            <a:extLst>
              <a:ext uri="{FF2B5EF4-FFF2-40B4-BE49-F238E27FC236}">
                <a16:creationId xmlns:a16="http://schemas.microsoft.com/office/drawing/2014/main" id="{00487545-2C48-4D6A-A1C9-9B34D4DF56FF}"/>
              </a:ext>
            </a:extLst>
          </p:cNvPr>
          <p:cNvSpPr>
            <a:spLocks noGrp="1"/>
          </p:cNvSpPr>
          <p:nvPr>
            <p:ph type="body" sz="quarter" idx="22"/>
          </p:nvPr>
        </p:nvSpPr>
        <p:spPr>
          <a:xfrm>
            <a:off x="762000" y="4751295"/>
            <a:ext cx="1742141" cy="1649506"/>
          </a:xfrm>
        </p:spPr>
        <p:txBody>
          <a:bodyPr>
            <a:noAutofit/>
          </a:bodyPr>
          <a:lstStyle>
            <a:lvl1pPr marL="0" indent="0">
              <a:buNone/>
              <a:defRPr sz="1200" b="0" i="0"/>
            </a:lvl1pPr>
            <a:lvl2pPr marL="0" indent="0">
              <a:buNone/>
              <a:defRPr sz="1100" b="1"/>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1" name="Text Placeholder 18">
            <a:extLst>
              <a:ext uri="{FF2B5EF4-FFF2-40B4-BE49-F238E27FC236}">
                <a16:creationId xmlns:a16="http://schemas.microsoft.com/office/drawing/2014/main" id="{FD1AFDD7-DA8F-4F31-8CF7-3ABE151E6229}"/>
              </a:ext>
            </a:extLst>
          </p:cNvPr>
          <p:cNvSpPr>
            <a:spLocks noGrp="1"/>
          </p:cNvSpPr>
          <p:nvPr>
            <p:ph type="body" sz="quarter" idx="23"/>
          </p:nvPr>
        </p:nvSpPr>
        <p:spPr>
          <a:xfrm>
            <a:off x="4359482" y="4751295"/>
            <a:ext cx="1742141" cy="1649506"/>
          </a:xfrm>
        </p:spPr>
        <p:txBody>
          <a:bodyPr>
            <a:noAutofit/>
          </a:bodyPr>
          <a:lstStyle>
            <a:lvl1pPr marL="0" indent="0">
              <a:buNone/>
              <a:defRPr sz="1200" b="0" i="0"/>
            </a:lvl1pPr>
            <a:lvl2pPr marL="0" indent="0">
              <a:buNone/>
              <a:defRPr sz="1100" b="1"/>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2" name="Text Placeholder 18">
            <a:extLst>
              <a:ext uri="{FF2B5EF4-FFF2-40B4-BE49-F238E27FC236}">
                <a16:creationId xmlns:a16="http://schemas.microsoft.com/office/drawing/2014/main" id="{7ECF0C15-A39F-46A5-B824-C05BE82BD3C7}"/>
              </a:ext>
            </a:extLst>
          </p:cNvPr>
          <p:cNvSpPr>
            <a:spLocks noGrp="1"/>
          </p:cNvSpPr>
          <p:nvPr>
            <p:ph type="body" sz="quarter" idx="24"/>
          </p:nvPr>
        </p:nvSpPr>
        <p:spPr>
          <a:xfrm>
            <a:off x="7954682" y="4751295"/>
            <a:ext cx="1742141" cy="1649506"/>
          </a:xfrm>
        </p:spPr>
        <p:txBody>
          <a:bodyPr>
            <a:noAutofit/>
          </a:bodyPr>
          <a:lstStyle>
            <a:lvl1pPr marL="0" indent="0">
              <a:buNone/>
              <a:defRPr sz="1200" b="0" i="0"/>
            </a:lvl1pPr>
            <a:lvl2pPr marL="0" indent="0">
              <a:buNone/>
              <a:defRPr sz="1100" b="1"/>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3" name="Picture Placeholder 9">
            <a:extLst>
              <a:ext uri="{FF2B5EF4-FFF2-40B4-BE49-F238E27FC236}">
                <a16:creationId xmlns:a16="http://schemas.microsoft.com/office/drawing/2014/main" id="{27790649-6B19-4EB1-B7E2-4A6A5C364F75}"/>
              </a:ext>
            </a:extLst>
          </p:cNvPr>
          <p:cNvSpPr>
            <a:spLocks noGrp="1"/>
          </p:cNvSpPr>
          <p:nvPr>
            <p:ph type="pic" sz="quarter" idx="25"/>
          </p:nvPr>
        </p:nvSpPr>
        <p:spPr>
          <a:xfrm>
            <a:off x="2808941" y="4985871"/>
            <a:ext cx="1180353" cy="1180354"/>
          </a:xfrm>
          <a:prstGeom prst="ellipse">
            <a:avLst/>
          </a:prstGeom>
          <a:noFill/>
        </p:spPr>
        <p:txBody>
          <a:bodyPr anchor="ctr"/>
          <a:lstStyle>
            <a:lvl1pPr algn="ctr">
              <a:buNone/>
              <a:defRPr b="0" i="0"/>
            </a:lvl1pPr>
          </a:lstStyle>
          <a:p>
            <a:endParaRPr lang="en-US" dirty="0"/>
          </a:p>
        </p:txBody>
      </p:sp>
      <p:sp>
        <p:nvSpPr>
          <p:cNvPr id="24" name="Picture Placeholder 9">
            <a:extLst>
              <a:ext uri="{FF2B5EF4-FFF2-40B4-BE49-F238E27FC236}">
                <a16:creationId xmlns:a16="http://schemas.microsoft.com/office/drawing/2014/main" id="{5533DDC1-B45C-41E0-8F2B-FB5E9C1B7D4A}"/>
              </a:ext>
            </a:extLst>
          </p:cNvPr>
          <p:cNvSpPr>
            <a:spLocks noGrp="1"/>
          </p:cNvSpPr>
          <p:nvPr>
            <p:ph type="pic" sz="quarter" idx="26"/>
          </p:nvPr>
        </p:nvSpPr>
        <p:spPr>
          <a:xfrm>
            <a:off x="6460565" y="4985871"/>
            <a:ext cx="1180353" cy="1180354"/>
          </a:xfrm>
          <a:prstGeom prst="ellipse">
            <a:avLst/>
          </a:prstGeom>
          <a:noFill/>
        </p:spPr>
        <p:txBody>
          <a:bodyPr anchor="ctr"/>
          <a:lstStyle>
            <a:lvl1pPr algn="ctr">
              <a:buNone/>
              <a:defRPr b="0" i="0"/>
            </a:lvl1pPr>
          </a:lstStyle>
          <a:p>
            <a:endParaRPr lang="en-US" dirty="0"/>
          </a:p>
        </p:txBody>
      </p:sp>
      <p:sp>
        <p:nvSpPr>
          <p:cNvPr id="25" name="Picture Placeholder 9">
            <a:extLst>
              <a:ext uri="{FF2B5EF4-FFF2-40B4-BE49-F238E27FC236}">
                <a16:creationId xmlns:a16="http://schemas.microsoft.com/office/drawing/2014/main" id="{0C8A1AA8-5626-45FA-A791-A2BD6C53D6AD}"/>
              </a:ext>
            </a:extLst>
          </p:cNvPr>
          <p:cNvSpPr>
            <a:spLocks noGrp="1"/>
          </p:cNvSpPr>
          <p:nvPr>
            <p:ph type="pic" sz="quarter" idx="27"/>
          </p:nvPr>
        </p:nvSpPr>
        <p:spPr>
          <a:xfrm>
            <a:off x="10034494" y="4985871"/>
            <a:ext cx="1180353" cy="1180354"/>
          </a:xfrm>
          <a:prstGeom prst="ellipse">
            <a:avLst/>
          </a:prstGeom>
          <a:noFill/>
        </p:spPr>
        <p:txBody>
          <a:bodyPr anchor="ctr"/>
          <a:lstStyle>
            <a:lvl1pPr algn="ctr">
              <a:buNone/>
              <a:defRPr b="0" i="0"/>
            </a:lvl1pPr>
          </a:lstStyle>
          <a:p>
            <a:endParaRPr lang="en-US" dirty="0"/>
          </a:p>
        </p:txBody>
      </p:sp>
      <p:pic>
        <p:nvPicPr>
          <p:cNvPr id="2" name="Graphic 1">
            <a:extLst>
              <a:ext uri="{FF2B5EF4-FFF2-40B4-BE49-F238E27FC236}">
                <a16:creationId xmlns:a16="http://schemas.microsoft.com/office/drawing/2014/main" id="{E5E1EE53-89FA-5A9F-7E0C-A61FBA6614A1}"/>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6605815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 Columns">
    <p:bg>
      <p:bgPr>
        <a:solidFill>
          <a:schemeClr val="bg2"/>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07C40BF2-8A90-BB33-CDBD-CB4D0831B1B9}"/>
              </a:ext>
            </a:extLst>
          </p:cNvPr>
          <p:cNvGrpSpPr/>
          <p:nvPr userDrawn="1"/>
        </p:nvGrpSpPr>
        <p:grpSpPr>
          <a:xfrm>
            <a:off x="7053419" y="-4801538"/>
            <a:ext cx="6584158" cy="11258024"/>
            <a:chOff x="7053419" y="-4801538"/>
            <a:chExt cx="6584158" cy="11258024"/>
          </a:xfrm>
        </p:grpSpPr>
        <p:sp>
          <p:nvSpPr>
            <p:cNvPr id="2" name="Rounded Rectangle 1">
              <a:extLst>
                <a:ext uri="{FF2B5EF4-FFF2-40B4-BE49-F238E27FC236}">
                  <a16:creationId xmlns:a16="http://schemas.microsoft.com/office/drawing/2014/main" id="{E58170CF-40F0-AB93-D23A-4874B78F2CBE}"/>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6" name="Rounded Rectangle 5">
              <a:extLst>
                <a:ext uri="{FF2B5EF4-FFF2-40B4-BE49-F238E27FC236}">
                  <a16:creationId xmlns:a16="http://schemas.microsoft.com/office/drawing/2014/main" id="{2E17D6B1-F2F0-AC00-E607-7EFEF612E859}"/>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9" name="Rounded Rectangle 8">
              <a:extLst>
                <a:ext uri="{FF2B5EF4-FFF2-40B4-BE49-F238E27FC236}">
                  <a16:creationId xmlns:a16="http://schemas.microsoft.com/office/drawing/2014/main" id="{8FE6D945-C7AD-2C41-A156-9E532447F264}"/>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13" name="Rectangle 12">
            <a:extLst>
              <a:ext uri="{FF2B5EF4-FFF2-40B4-BE49-F238E27FC236}">
                <a16:creationId xmlns:a16="http://schemas.microsoft.com/office/drawing/2014/main" id="{D5AC4724-4881-4BA5-9009-35E4EF448B6F}"/>
              </a:ext>
            </a:extLst>
          </p:cNvPr>
          <p:cNvSpPr/>
          <p:nvPr userDrawn="1"/>
        </p:nvSpPr>
        <p:spPr>
          <a:xfrm>
            <a:off x="1" y="2037976"/>
            <a:ext cx="11430000" cy="4820023"/>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3" name="Footer Placeholder 2">
            <a:extLst>
              <a:ext uri="{FF2B5EF4-FFF2-40B4-BE49-F238E27FC236}">
                <a16:creationId xmlns:a16="http://schemas.microsoft.com/office/drawing/2014/main" id="{144A170B-87B0-431D-A4DE-54F12F99BB41}"/>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4" name="Slide Number Placeholder 3">
            <a:extLst>
              <a:ext uri="{FF2B5EF4-FFF2-40B4-BE49-F238E27FC236}">
                <a16:creationId xmlns:a16="http://schemas.microsoft.com/office/drawing/2014/main" id="{C694FDEC-00C6-403A-B9EA-754A48C9172A}"/>
              </a:ext>
            </a:extLst>
          </p:cNvPr>
          <p:cNvSpPr>
            <a:spLocks noGrp="1"/>
          </p:cNvSpPr>
          <p:nvPr>
            <p:ph type="sldNum" sz="quarter" idx="11"/>
          </p:nvPr>
        </p:nvSpPr>
        <p:spPr/>
        <p:txBody>
          <a:bodyPr/>
          <a:lstStyle/>
          <a:p>
            <a:fld id="{4C88A374-DD18-449A-9B5B-DDC92F8EC61F}" type="slidenum">
              <a:rPr lang="en-US" smtClean="0"/>
              <a:pPr/>
              <a:t>‹#›</a:t>
            </a:fld>
            <a:endParaRPr lang="en-US" dirty="0"/>
          </a:p>
        </p:txBody>
      </p:sp>
      <p:sp>
        <p:nvSpPr>
          <p:cNvPr id="7" name="Subtitle 2">
            <a:extLst>
              <a:ext uri="{FF2B5EF4-FFF2-40B4-BE49-F238E27FC236}">
                <a16:creationId xmlns:a16="http://schemas.microsoft.com/office/drawing/2014/main" id="{92D84E6D-49C4-481E-AEA7-DB94B25EF626}"/>
              </a:ext>
            </a:extLst>
          </p:cNvPr>
          <p:cNvSpPr>
            <a:spLocks noGrp="1"/>
          </p:cNvSpPr>
          <p:nvPr>
            <p:ph type="subTitle" idx="1" hasCustomPrompt="1"/>
          </p:nvPr>
        </p:nvSpPr>
        <p:spPr>
          <a:xfrm>
            <a:off x="762000" y="2504141"/>
            <a:ext cx="3072791" cy="615858"/>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p>
        </p:txBody>
      </p:sp>
      <p:sp>
        <p:nvSpPr>
          <p:cNvPr id="8" name="Text Placeholder 18">
            <a:extLst>
              <a:ext uri="{FF2B5EF4-FFF2-40B4-BE49-F238E27FC236}">
                <a16:creationId xmlns:a16="http://schemas.microsoft.com/office/drawing/2014/main" id="{B2A84F8C-9B86-4049-AF8D-42B147B462C5}"/>
              </a:ext>
            </a:extLst>
          </p:cNvPr>
          <p:cNvSpPr>
            <a:spLocks noGrp="1"/>
          </p:cNvSpPr>
          <p:nvPr>
            <p:ph type="body" sz="quarter" idx="14"/>
          </p:nvPr>
        </p:nvSpPr>
        <p:spPr>
          <a:xfrm>
            <a:off x="762001" y="3233271"/>
            <a:ext cx="3074894" cy="3167529"/>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2" name="Text Placeholder 18">
            <a:extLst>
              <a:ext uri="{FF2B5EF4-FFF2-40B4-BE49-F238E27FC236}">
                <a16:creationId xmlns:a16="http://schemas.microsoft.com/office/drawing/2014/main" id="{E5C9526D-0FB4-45F5-B193-4219B8090103}"/>
              </a:ext>
            </a:extLst>
          </p:cNvPr>
          <p:cNvSpPr>
            <a:spLocks noGrp="1"/>
          </p:cNvSpPr>
          <p:nvPr>
            <p:ph type="body" sz="quarter" idx="16"/>
          </p:nvPr>
        </p:nvSpPr>
        <p:spPr>
          <a:xfrm>
            <a:off x="4228005" y="3233271"/>
            <a:ext cx="3074894" cy="3167529"/>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7" name="Text Placeholder 18">
            <a:extLst>
              <a:ext uri="{FF2B5EF4-FFF2-40B4-BE49-F238E27FC236}">
                <a16:creationId xmlns:a16="http://schemas.microsoft.com/office/drawing/2014/main" id="{E306A40E-DB73-4036-99A1-8BB5B7CF8198}"/>
              </a:ext>
            </a:extLst>
          </p:cNvPr>
          <p:cNvSpPr>
            <a:spLocks noGrp="1"/>
          </p:cNvSpPr>
          <p:nvPr>
            <p:ph type="body" sz="quarter" idx="20" hasCustomPrompt="1"/>
          </p:nvPr>
        </p:nvSpPr>
        <p:spPr>
          <a:xfrm>
            <a:off x="4226864" y="2513474"/>
            <a:ext cx="3074894" cy="606525"/>
          </a:xfrm>
        </p:spPr>
        <p:txBody>
          <a:bodyPr anchor="b">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5" name="Title 4">
            <a:extLst>
              <a:ext uri="{FF2B5EF4-FFF2-40B4-BE49-F238E27FC236}">
                <a16:creationId xmlns:a16="http://schemas.microsoft.com/office/drawing/2014/main" id="{B65A12C3-9815-4225-AB42-6A4FB43B7B4B}"/>
              </a:ext>
            </a:extLst>
          </p:cNvPr>
          <p:cNvSpPr>
            <a:spLocks noGrp="1"/>
          </p:cNvSpPr>
          <p:nvPr>
            <p:ph type="title"/>
          </p:nvPr>
        </p:nvSpPr>
        <p:spPr/>
        <p:txBody>
          <a:bodyPr/>
          <a:lstStyle>
            <a:lvl1pPr algn="l">
              <a:defRPr b="0" i="0"/>
            </a:lvl1pPr>
          </a:lstStyle>
          <a:p>
            <a:r>
              <a:rPr lang="en-US"/>
              <a:t>Click to edit Master title style</a:t>
            </a:r>
          </a:p>
        </p:txBody>
      </p:sp>
      <p:sp>
        <p:nvSpPr>
          <p:cNvPr id="15" name="Text Placeholder 18">
            <a:extLst>
              <a:ext uri="{FF2B5EF4-FFF2-40B4-BE49-F238E27FC236}">
                <a16:creationId xmlns:a16="http://schemas.microsoft.com/office/drawing/2014/main" id="{AB916D23-9FAA-4554-A6B8-111E51F454D0}"/>
              </a:ext>
            </a:extLst>
          </p:cNvPr>
          <p:cNvSpPr>
            <a:spLocks noGrp="1"/>
          </p:cNvSpPr>
          <p:nvPr>
            <p:ph type="body" sz="quarter" idx="18"/>
          </p:nvPr>
        </p:nvSpPr>
        <p:spPr>
          <a:xfrm>
            <a:off x="7679771" y="3233271"/>
            <a:ext cx="3074894" cy="3167529"/>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8" name="Text Placeholder 18">
            <a:extLst>
              <a:ext uri="{FF2B5EF4-FFF2-40B4-BE49-F238E27FC236}">
                <a16:creationId xmlns:a16="http://schemas.microsoft.com/office/drawing/2014/main" id="{1D474FB0-76CB-465D-8AFF-1A1013E461D3}"/>
              </a:ext>
            </a:extLst>
          </p:cNvPr>
          <p:cNvSpPr>
            <a:spLocks noGrp="1"/>
          </p:cNvSpPr>
          <p:nvPr>
            <p:ph type="body" sz="quarter" idx="21" hasCustomPrompt="1"/>
          </p:nvPr>
        </p:nvSpPr>
        <p:spPr>
          <a:xfrm>
            <a:off x="7679771" y="2496158"/>
            <a:ext cx="3074894" cy="623842"/>
          </a:xfrm>
        </p:spPr>
        <p:txBody>
          <a:bodyPr anchor="b">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pic>
        <p:nvPicPr>
          <p:cNvPr id="14" name="Graphic 13">
            <a:extLst>
              <a:ext uri="{FF2B5EF4-FFF2-40B4-BE49-F238E27FC236}">
                <a16:creationId xmlns:a16="http://schemas.microsoft.com/office/drawing/2014/main" id="{A6230030-F70A-7EE4-1789-44ED7480262D}"/>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437808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Colums and Photos">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20DEDAD-6D3A-B904-DE2B-64783CDF3F61}"/>
              </a:ext>
            </a:extLst>
          </p:cNvPr>
          <p:cNvGrpSpPr/>
          <p:nvPr userDrawn="1"/>
        </p:nvGrpSpPr>
        <p:grpSpPr>
          <a:xfrm>
            <a:off x="-2385854" y="-1326525"/>
            <a:ext cx="9093813" cy="9595160"/>
            <a:chOff x="-2385854" y="-1326525"/>
            <a:chExt cx="9093813" cy="9595160"/>
          </a:xfrm>
        </p:grpSpPr>
        <p:sp>
          <p:nvSpPr>
            <p:cNvPr id="9" name="Rounded Rectangle 8">
              <a:extLst>
                <a:ext uri="{FF2B5EF4-FFF2-40B4-BE49-F238E27FC236}">
                  <a16:creationId xmlns:a16="http://schemas.microsoft.com/office/drawing/2014/main" id="{ECD09564-BAF2-6E85-D775-EDD1FD46CA06}"/>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0" name="Rounded Rectangle 9">
              <a:extLst>
                <a:ext uri="{FF2B5EF4-FFF2-40B4-BE49-F238E27FC236}">
                  <a16:creationId xmlns:a16="http://schemas.microsoft.com/office/drawing/2014/main" id="{84D525FC-8488-2B1C-DD5A-699BE238166E}"/>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1" name="Rounded Rectangle 10">
              <a:extLst>
                <a:ext uri="{FF2B5EF4-FFF2-40B4-BE49-F238E27FC236}">
                  <a16:creationId xmlns:a16="http://schemas.microsoft.com/office/drawing/2014/main" id="{7E224531-5C54-8EB3-C010-90B878F1C4BD}"/>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3" name="Footer Placeholder 2">
            <a:extLst>
              <a:ext uri="{FF2B5EF4-FFF2-40B4-BE49-F238E27FC236}">
                <a16:creationId xmlns:a16="http://schemas.microsoft.com/office/drawing/2014/main" id="{144A170B-87B0-431D-A4DE-54F12F99BB41}"/>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4" name="Slide Number Placeholder 3">
            <a:extLst>
              <a:ext uri="{FF2B5EF4-FFF2-40B4-BE49-F238E27FC236}">
                <a16:creationId xmlns:a16="http://schemas.microsoft.com/office/drawing/2014/main" id="{C694FDEC-00C6-403A-B9EA-754A48C9172A}"/>
              </a:ext>
            </a:extLst>
          </p:cNvPr>
          <p:cNvSpPr>
            <a:spLocks noGrp="1"/>
          </p:cNvSpPr>
          <p:nvPr>
            <p:ph type="sldNum" sz="quarter" idx="11"/>
          </p:nvPr>
        </p:nvSpPr>
        <p:spPr/>
        <p:txBody>
          <a:bodyPr/>
          <a:lstStyle/>
          <a:p>
            <a:fld id="{4C88A374-DD18-449A-9B5B-DDC92F8EC61F}" type="slidenum">
              <a:rPr lang="en-US" smtClean="0"/>
              <a:pPr/>
              <a:t>‹#›</a:t>
            </a:fld>
            <a:endParaRPr lang="en-US" dirty="0"/>
          </a:p>
        </p:txBody>
      </p:sp>
      <p:sp>
        <p:nvSpPr>
          <p:cNvPr id="7" name="Subtitle 2">
            <a:extLst>
              <a:ext uri="{FF2B5EF4-FFF2-40B4-BE49-F238E27FC236}">
                <a16:creationId xmlns:a16="http://schemas.microsoft.com/office/drawing/2014/main" id="{92D84E6D-49C4-481E-AEA7-DB94B25EF626}"/>
              </a:ext>
            </a:extLst>
          </p:cNvPr>
          <p:cNvSpPr>
            <a:spLocks noGrp="1"/>
          </p:cNvSpPr>
          <p:nvPr>
            <p:ph type="subTitle" idx="1" hasCustomPrompt="1"/>
          </p:nvPr>
        </p:nvSpPr>
        <p:spPr>
          <a:xfrm>
            <a:off x="1296724" y="3429000"/>
            <a:ext cx="2977234" cy="808318"/>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p>
        </p:txBody>
      </p:sp>
      <p:sp>
        <p:nvSpPr>
          <p:cNvPr id="8" name="Text Placeholder 18">
            <a:extLst>
              <a:ext uri="{FF2B5EF4-FFF2-40B4-BE49-F238E27FC236}">
                <a16:creationId xmlns:a16="http://schemas.microsoft.com/office/drawing/2014/main" id="{B2A84F8C-9B86-4049-AF8D-42B147B462C5}"/>
              </a:ext>
            </a:extLst>
          </p:cNvPr>
          <p:cNvSpPr>
            <a:spLocks noGrp="1"/>
          </p:cNvSpPr>
          <p:nvPr>
            <p:ph type="body" sz="quarter" idx="14"/>
          </p:nvPr>
        </p:nvSpPr>
        <p:spPr>
          <a:xfrm>
            <a:off x="1296894" y="4380753"/>
            <a:ext cx="2979272" cy="183477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2" name="Text Placeholder 18">
            <a:extLst>
              <a:ext uri="{FF2B5EF4-FFF2-40B4-BE49-F238E27FC236}">
                <a16:creationId xmlns:a16="http://schemas.microsoft.com/office/drawing/2014/main" id="{E5C9526D-0FB4-45F5-B193-4219B8090103}"/>
              </a:ext>
            </a:extLst>
          </p:cNvPr>
          <p:cNvSpPr>
            <a:spLocks noGrp="1"/>
          </p:cNvSpPr>
          <p:nvPr>
            <p:ph type="body" sz="quarter" idx="16"/>
          </p:nvPr>
        </p:nvSpPr>
        <p:spPr>
          <a:xfrm>
            <a:off x="4607505" y="4380753"/>
            <a:ext cx="2979272" cy="183477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7" name="Text Placeholder 18">
            <a:extLst>
              <a:ext uri="{FF2B5EF4-FFF2-40B4-BE49-F238E27FC236}">
                <a16:creationId xmlns:a16="http://schemas.microsoft.com/office/drawing/2014/main" id="{E306A40E-DB73-4036-99A1-8BB5B7CF8198}"/>
              </a:ext>
            </a:extLst>
          </p:cNvPr>
          <p:cNvSpPr>
            <a:spLocks noGrp="1"/>
          </p:cNvSpPr>
          <p:nvPr>
            <p:ph type="body" sz="quarter" idx="20" hasCustomPrompt="1"/>
          </p:nvPr>
        </p:nvSpPr>
        <p:spPr>
          <a:xfrm>
            <a:off x="4606364" y="3437905"/>
            <a:ext cx="2979272" cy="796068"/>
          </a:xfrm>
        </p:spPr>
        <p:txBody>
          <a:bodyPr anchor="b">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5" name="Title 4">
            <a:extLst>
              <a:ext uri="{FF2B5EF4-FFF2-40B4-BE49-F238E27FC236}">
                <a16:creationId xmlns:a16="http://schemas.microsoft.com/office/drawing/2014/main" id="{B65A12C3-9815-4225-AB42-6A4FB43B7B4B}"/>
              </a:ext>
            </a:extLst>
          </p:cNvPr>
          <p:cNvSpPr>
            <a:spLocks noGrp="1"/>
          </p:cNvSpPr>
          <p:nvPr>
            <p:ph type="title"/>
          </p:nvPr>
        </p:nvSpPr>
        <p:spPr/>
        <p:txBody>
          <a:bodyPr/>
          <a:lstStyle>
            <a:lvl1pPr algn="l">
              <a:defRPr b="0" i="0"/>
            </a:lvl1pPr>
          </a:lstStyle>
          <a:p>
            <a:r>
              <a:rPr lang="en-US"/>
              <a:t>Click to edit Master title style</a:t>
            </a:r>
          </a:p>
        </p:txBody>
      </p:sp>
      <p:sp>
        <p:nvSpPr>
          <p:cNvPr id="15" name="Text Placeholder 18">
            <a:extLst>
              <a:ext uri="{FF2B5EF4-FFF2-40B4-BE49-F238E27FC236}">
                <a16:creationId xmlns:a16="http://schemas.microsoft.com/office/drawing/2014/main" id="{AB916D23-9FAA-4554-A6B8-111E51F454D0}"/>
              </a:ext>
            </a:extLst>
          </p:cNvPr>
          <p:cNvSpPr>
            <a:spLocks noGrp="1"/>
          </p:cNvSpPr>
          <p:nvPr>
            <p:ph type="body" sz="quarter" idx="18"/>
          </p:nvPr>
        </p:nvSpPr>
        <p:spPr>
          <a:xfrm>
            <a:off x="7879976" y="4380753"/>
            <a:ext cx="2979272" cy="183477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8" name="Text Placeholder 18">
            <a:extLst>
              <a:ext uri="{FF2B5EF4-FFF2-40B4-BE49-F238E27FC236}">
                <a16:creationId xmlns:a16="http://schemas.microsoft.com/office/drawing/2014/main" id="{1D474FB0-76CB-465D-8AFF-1A1013E461D3}"/>
              </a:ext>
            </a:extLst>
          </p:cNvPr>
          <p:cNvSpPr>
            <a:spLocks noGrp="1"/>
          </p:cNvSpPr>
          <p:nvPr>
            <p:ph type="body" sz="quarter" idx="21" hasCustomPrompt="1"/>
          </p:nvPr>
        </p:nvSpPr>
        <p:spPr>
          <a:xfrm>
            <a:off x="7879976" y="3421385"/>
            <a:ext cx="2979272" cy="818797"/>
          </a:xfrm>
        </p:spPr>
        <p:txBody>
          <a:bodyPr anchor="b">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14" name="Picture Placeholder 9">
            <a:extLst>
              <a:ext uri="{FF2B5EF4-FFF2-40B4-BE49-F238E27FC236}">
                <a16:creationId xmlns:a16="http://schemas.microsoft.com/office/drawing/2014/main" id="{38B775D2-F17F-44F4-A3FF-7ED89A99C48F}"/>
              </a:ext>
            </a:extLst>
          </p:cNvPr>
          <p:cNvSpPr>
            <a:spLocks noGrp="1"/>
          </p:cNvSpPr>
          <p:nvPr>
            <p:ph type="pic" sz="quarter" idx="22"/>
          </p:nvPr>
        </p:nvSpPr>
        <p:spPr>
          <a:xfrm>
            <a:off x="1798265" y="1617476"/>
            <a:ext cx="1811523" cy="1811524"/>
          </a:xfrm>
          <a:prstGeom prst="ellipse">
            <a:avLst/>
          </a:prstGeom>
          <a:noFill/>
        </p:spPr>
        <p:txBody>
          <a:bodyPr anchor="ctr"/>
          <a:lstStyle>
            <a:lvl1pPr algn="ctr">
              <a:buNone/>
              <a:defRPr b="0" i="0"/>
            </a:lvl1pPr>
          </a:lstStyle>
          <a:p>
            <a:endParaRPr lang="en-US" dirty="0"/>
          </a:p>
        </p:txBody>
      </p:sp>
      <p:sp>
        <p:nvSpPr>
          <p:cNvPr id="16" name="Picture Placeholder 9">
            <a:extLst>
              <a:ext uri="{FF2B5EF4-FFF2-40B4-BE49-F238E27FC236}">
                <a16:creationId xmlns:a16="http://schemas.microsoft.com/office/drawing/2014/main" id="{A2125C08-BF4B-4AB8-80B8-289A770F803F}"/>
              </a:ext>
            </a:extLst>
          </p:cNvPr>
          <p:cNvSpPr>
            <a:spLocks noGrp="1"/>
          </p:cNvSpPr>
          <p:nvPr>
            <p:ph type="pic" sz="quarter" idx="17"/>
          </p:nvPr>
        </p:nvSpPr>
        <p:spPr>
          <a:xfrm>
            <a:off x="5130147" y="1617476"/>
            <a:ext cx="1811523" cy="1811524"/>
          </a:xfrm>
          <a:prstGeom prst="ellipse">
            <a:avLst/>
          </a:prstGeom>
          <a:noFill/>
        </p:spPr>
        <p:txBody>
          <a:bodyPr anchor="ctr"/>
          <a:lstStyle>
            <a:lvl1pPr algn="ctr">
              <a:buNone/>
              <a:defRPr b="0" i="0"/>
            </a:lvl1pPr>
          </a:lstStyle>
          <a:p>
            <a:endParaRPr lang="en-US" dirty="0"/>
          </a:p>
        </p:txBody>
      </p:sp>
      <p:sp>
        <p:nvSpPr>
          <p:cNvPr id="20" name="Picture Placeholder 9">
            <a:extLst>
              <a:ext uri="{FF2B5EF4-FFF2-40B4-BE49-F238E27FC236}">
                <a16:creationId xmlns:a16="http://schemas.microsoft.com/office/drawing/2014/main" id="{D52C314D-EFF6-4AFB-B9DF-386BDAEF5453}"/>
              </a:ext>
            </a:extLst>
          </p:cNvPr>
          <p:cNvSpPr>
            <a:spLocks noGrp="1"/>
          </p:cNvSpPr>
          <p:nvPr>
            <p:ph type="pic" sz="quarter" idx="19"/>
          </p:nvPr>
        </p:nvSpPr>
        <p:spPr>
          <a:xfrm>
            <a:off x="8462030" y="1617476"/>
            <a:ext cx="1811523" cy="1811524"/>
          </a:xfrm>
          <a:prstGeom prst="ellipse">
            <a:avLst/>
          </a:prstGeom>
          <a:noFill/>
        </p:spPr>
        <p:txBody>
          <a:bodyPr anchor="ctr"/>
          <a:lstStyle>
            <a:lvl1pPr algn="ctr">
              <a:buNone/>
              <a:defRPr b="0" i="0"/>
            </a:lvl1pPr>
          </a:lstStyle>
          <a:p>
            <a:endParaRPr lang="en-US" dirty="0"/>
          </a:p>
        </p:txBody>
      </p:sp>
      <p:pic>
        <p:nvPicPr>
          <p:cNvPr id="2" name="Graphic 1">
            <a:extLst>
              <a:ext uri="{FF2B5EF4-FFF2-40B4-BE49-F238E27FC236}">
                <a16:creationId xmlns:a16="http://schemas.microsoft.com/office/drawing/2014/main" id="{813F540E-E0A2-D2CA-E0B4-BA2A6111257A}"/>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65364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Services 2">
    <p:bg>
      <p:bgPr>
        <a:solidFill>
          <a:schemeClr val="bg2"/>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299B9370-CE3E-C062-3BAA-59049163FFD6}"/>
              </a:ext>
            </a:extLst>
          </p:cNvPr>
          <p:cNvGrpSpPr/>
          <p:nvPr userDrawn="1"/>
        </p:nvGrpSpPr>
        <p:grpSpPr>
          <a:xfrm>
            <a:off x="7053419" y="-4801538"/>
            <a:ext cx="6584158" cy="11258024"/>
            <a:chOff x="7053419" y="-4801538"/>
            <a:chExt cx="6584158" cy="11258024"/>
          </a:xfrm>
        </p:grpSpPr>
        <p:sp>
          <p:nvSpPr>
            <p:cNvPr id="6" name="Rounded Rectangle 5">
              <a:extLst>
                <a:ext uri="{FF2B5EF4-FFF2-40B4-BE49-F238E27FC236}">
                  <a16:creationId xmlns:a16="http://schemas.microsoft.com/office/drawing/2014/main" id="{1939C598-6E03-4F12-9427-4EECFD833B55}"/>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9" name="Rounded Rectangle 8">
              <a:extLst>
                <a:ext uri="{FF2B5EF4-FFF2-40B4-BE49-F238E27FC236}">
                  <a16:creationId xmlns:a16="http://schemas.microsoft.com/office/drawing/2014/main" id="{10E9C145-3B95-BD77-4271-A0502A43C764}"/>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0" name="Rounded Rectangle 9">
              <a:extLst>
                <a:ext uri="{FF2B5EF4-FFF2-40B4-BE49-F238E27FC236}">
                  <a16:creationId xmlns:a16="http://schemas.microsoft.com/office/drawing/2014/main" id="{4692DF52-0E53-3F78-A52E-34FF75B48250}"/>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13" name="Rectangle 12">
            <a:extLst>
              <a:ext uri="{FF2B5EF4-FFF2-40B4-BE49-F238E27FC236}">
                <a16:creationId xmlns:a16="http://schemas.microsoft.com/office/drawing/2014/main" id="{D5AC4724-4881-4BA5-9009-35E4EF448B6F}"/>
              </a:ext>
            </a:extLst>
          </p:cNvPr>
          <p:cNvSpPr/>
          <p:nvPr userDrawn="1"/>
        </p:nvSpPr>
        <p:spPr>
          <a:xfrm>
            <a:off x="6233459" y="4338918"/>
            <a:ext cx="4398682" cy="2300942"/>
          </a:xfrm>
          <a:prstGeom prst="rect">
            <a:avLst/>
          </a:prstGeom>
          <a:solidFill>
            <a:schemeClr val="bg1">
              <a:alpha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29" name="Rectangle 28">
            <a:extLst>
              <a:ext uri="{FF2B5EF4-FFF2-40B4-BE49-F238E27FC236}">
                <a16:creationId xmlns:a16="http://schemas.microsoft.com/office/drawing/2014/main" id="{A69D1A1B-159C-472C-B0DD-018AB47256E1}"/>
              </a:ext>
            </a:extLst>
          </p:cNvPr>
          <p:cNvSpPr/>
          <p:nvPr userDrawn="1"/>
        </p:nvSpPr>
        <p:spPr>
          <a:xfrm>
            <a:off x="1571812" y="4338918"/>
            <a:ext cx="4398682" cy="2300942"/>
          </a:xfrm>
          <a:prstGeom prst="rect">
            <a:avLst/>
          </a:prstGeom>
          <a:solidFill>
            <a:schemeClr val="bg1">
              <a:alpha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30" name="Rectangle 29">
            <a:extLst>
              <a:ext uri="{FF2B5EF4-FFF2-40B4-BE49-F238E27FC236}">
                <a16:creationId xmlns:a16="http://schemas.microsoft.com/office/drawing/2014/main" id="{9B0FC880-BFCC-4A54-AD7F-353B9BA98B00}"/>
              </a:ext>
            </a:extLst>
          </p:cNvPr>
          <p:cNvSpPr/>
          <p:nvPr userDrawn="1"/>
        </p:nvSpPr>
        <p:spPr>
          <a:xfrm>
            <a:off x="6242424" y="1768288"/>
            <a:ext cx="4398682" cy="2300942"/>
          </a:xfrm>
          <a:prstGeom prst="rect">
            <a:avLst/>
          </a:prstGeom>
          <a:solidFill>
            <a:schemeClr val="bg1">
              <a:alpha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31" name="Rectangle 30">
            <a:extLst>
              <a:ext uri="{FF2B5EF4-FFF2-40B4-BE49-F238E27FC236}">
                <a16:creationId xmlns:a16="http://schemas.microsoft.com/office/drawing/2014/main" id="{B6DC2387-9B8E-427A-BEDF-9E8E32E99E1B}"/>
              </a:ext>
            </a:extLst>
          </p:cNvPr>
          <p:cNvSpPr/>
          <p:nvPr userDrawn="1"/>
        </p:nvSpPr>
        <p:spPr>
          <a:xfrm>
            <a:off x="1580777" y="1768288"/>
            <a:ext cx="4398682" cy="2300942"/>
          </a:xfrm>
          <a:prstGeom prst="rect">
            <a:avLst/>
          </a:prstGeom>
          <a:solidFill>
            <a:schemeClr val="bg1">
              <a:alpha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3" name="Footer Placeholder 2">
            <a:extLst>
              <a:ext uri="{FF2B5EF4-FFF2-40B4-BE49-F238E27FC236}">
                <a16:creationId xmlns:a16="http://schemas.microsoft.com/office/drawing/2014/main" id="{144A170B-87B0-431D-A4DE-54F12F99BB41}"/>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4" name="Slide Number Placeholder 3">
            <a:extLst>
              <a:ext uri="{FF2B5EF4-FFF2-40B4-BE49-F238E27FC236}">
                <a16:creationId xmlns:a16="http://schemas.microsoft.com/office/drawing/2014/main" id="{C694FDEC-00C6-403A-B9EA-754A48C9172A}"/>
              </a:ext>
            </a:extLst>
          </p:cNvPr>
          <p:cNvSpPr>
            <a:spLocks noGrp="1"/>
          </p:cNvSpPr>
          <p:nvPr>
            <p:ph type="sldNum" sz="quarter" idx="11"/>
          </p:nvPr>
        </p:nvSpPr>
        <p:spPr/>
        <p:txBody>
          <a:bodyPr/>
          <a:lstStyle/>
          <a:p>
            <a:fld id="{4C88A374-DD18-449A-9B5B-DDC92F8EC61F}" type="slidenum">
              <a:rPr lang="en-US" smtClean="0"/>
              <a:pPr/>
              <a:t>‹#›</a:t>
            </a:fld>
            <a:endParaRPr lang="en-US" dirty="0"/>
          </a:p>
        </p:txBody>
      </p:sp>
      <p:sp>
        <p:nvSpPr>
          <p:cNvPr id="7" name="Subtitle 2">
            <a:extLst>
              <a:ext uri="{FF2B5EF4-FFF2-40B4-BE49-F238E27FC236}">
                <a16:creationId xmlns:a16="http://schemas.microsoft.com/office/drawing/2014/main" id="{92D84E6D-49C4-481E-AEA7-DB94B25EF626}"/>
              </a:ext>
            </a:extLst>
          </p:cNvPr>
          <p:cNvSpPr>
            <a:spLocks noGrp="1"/>
          </p:cNvSpPr>
          <p:nvPr>
            <p:ph type="subTitle" idx="1" hasCustomPrompt="1"/>
          </p:nvPr>
        </p:nvSpPr>
        <p:spPr>
          <a:xfrm>
            <a:off x="2737053" y="2007348"/>
            <a:ext cx="2932441" cy="578868"/>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p>
        </p:txBody>
      </p:sp>
      <p:sp>
        <p:nvSpPr>
          <p:cNvPr id="8" name="Text Placeholder 18">
            <a:extLst>
              <a:ext uri="{FF2B5EF4-FFF2-40B4-BE49-F238E27FC236}">
                <a16:creationId xmlns:a16="http://schemas.microsoft.com/office/drawing/2014/main" id="{B2A84F8C-9B86-4049-AF8D-42B147B462C5}"/>
              </a:ext>
            </a:extLst>
          </p:cNvPr>
          <p:cNvSpPr>
            <a:spLocks noGrp="1"/>
          </p:cNvSpPr>
          <p:nvPr>
            <p:ph type="body" sz="quarter" idx="14"/>
          </p:nvPr>
        </p:nvSpPr>
        <p:spPr>
          <a:xfrm>
            <a:off x="2737222" y="2650561"/>
            <a:ext cx="2934449" cy="1096913"/>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2" name="Text Placeholder 18">
            <a:extLst>
              <a:ext uri="{FF2B5EF4-FFF2-40B4-BE49-F238E27FC236}">
                <a16:creationId xmlns:a16="http://schemas.microsoft.com/office/drawing/2014/main" id="{E5C9526D-0FB4-45F5-B193-4219B8090103}"/>
              </a:ext>
            </a:extLst>
          </p:cNvPr>
          <p:cNvSpPr>
            <a:spLocks noGrp="1"/>
          </p:cNvSpPr>
          <p:nvPr>
            <p:ph type="body" sz="quarter" idx="16"/>
          </p:nvPr>
        </p:nvSpPr>
        <p:spPr>
          <a:xfrm>
            <a:off x="6527448" y="2669298"/>
            <a:ext cx="2913872" cy="1089898"/>
          </a:xfrm>
        </p:spPr>
        <p:txBody>
          <a:bodyPr>
            <a:noAutofit/>
          </a:bodyPr>
          <a:lstStyle>
            <a:lvl1pPr marL="0" indent="0" algn="r">
              <a:buNone/>
              <a:defRPr sz="1200" b="0" i="0"/>
            </a:lvl1pPr>
            <a:lvl2pPr marL="0" indent="0" algn="r">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7" name="Text Placeholder 18">
            <a:extLst>
              <a:ext uri="{FF2B5EF4-FFF2-40B4-BE49-F238E27FC236}">
                <a16:creationId xmlns:a16="http://schemas.microsoft.com/office/drawing/2014/main" id="{E306A40E-DB73-4036-99A1-8BB5B7CF8198}"/>
              </a:ext>
            </a:extLst>
          </p:cNvPr>
          <p:cNvSpPr>
            <a:spLocks noGrp="1"/>
          </p:cNvSpPr>
          <p:nvPr>
            <p:ph type="body" sz="quarter" idx="20" hasCustomPrompt="1"/>
          </p:nvPr>
        </p:nvSpPr>
        <p:spPr>
          <a:xfrm>
            <a:off x="6526307" y="2009399"/>
            <a:ext cx="2913872" cy="566450"/>
          </a:xfrm>
        </p:spPr>
        <p:txBody>
          <a:bodyPr anchor="b">
            <a:noAutofit/>
          </a:bodyPr>
          <a:lstStyle>
            <a:lvl1pPr marL="0" indent="0" algn="r">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14" name="Picture Placeholder 9">
            <a:extLst>
              <a:ext uri="{FF2B5EF4-FFF2-40B4-BE49-F238E27FC236}">
                <a16:creationId xmlns:a16="http://schemas.microsoft.com/office/drawing/2014/main" id="{38B775D2-F17F-44F4-A3FF-7ED89A99C48F}"/>
              </a:ext>
            </a:extLst>
          </p:cNvPr>
          <p:cNvSpPr>
            <a:spLocks noGrp="1"/>
          </p:cNvSpPr>
          <p:nvPr>
            <p:ph type="pic" sz="quarter" idx="22"/>
          </p:nvPr>
        </p:nvSpPr>
        <p:spPr>
          <a:xfrm>
            <a:off x="762000" y="2007347"/>
            <a:ext cx="1811523" cy="1811524"/>
          </a:xfrm>
          <a:prstGeom prst="ellipse">
            <a:avLst/>
          </a:prstGeom>
          <a:noFill/>
        </p:spPr>
        <p:txBody>
          <a:bodyPr anchor="ctr"/>
          <a:lstStyle>
            <a:lvl1pPr algn="ctr">
              <a:buNone/>
              <a:defRPr b="0" i="0"/>
            </a:lvl1pPr>
          </a:lstStyle>
          <a:p>
            <a:endParaRPr lang="en-US" dirty="0"/>
          </a:p>
        </p:txBody>
      </p:sp>
      <p:sp>
        <p:nvSpPr>
          <p:cNvPr id="16" name="Picture Placeholder 9">
            <a:extLst>
              <a:ext uri="{FF2B5EF4-FFF2-40B4-BE49-F238E27FC236}">
                <a16:creationId xmlns:a16="http://schemas.microsoft.com/office/drawing/2014/main" id="{A2125C08-BF4B-4AB8-80B8-289A770F803F}"/>
              </a:ext>
            </a:extLst>
          </p:cNvPr>
          <p:cNvSpPr>
            <a:spLocks noGrp="1"/>
          </p:cNvSpPr>
          <p:nvPr>
            <p:ph type="pic" sz="quarter" idx="17"/>
          </p:nvPr>
        </p:nvSpPr>
        <p:spPr>
          <a:xfrm>
            <a:off x="9618477" y="2007347"/>
            <a:ext cx="1811523" cy="1811524"/>
          </a:xfrm>
          <a:prstGeom prst="ellipse">
            <a:avLst/>
          </a:prstGeom>
          <a:noFill/>
        </p:spPr>
        <p:txBody>
          <a:bodyPr anchor="ctr"/>
          <a:lstStyle>
            <a:lvl1pPr algn="ctr">
              <a:buNone/>
              <a:defRPr b="0" i="0"/>
            </a:lvl1pPr>
          </a:lstStyle>
          <a:p>
            <a:endParaRPr lang="en-US" dirty="0"/>
          </a:p>
        </p:txBody>
      </p:sp>
      <p:sp>
        <p:nvSpPr>
          <p:cNvPr id="20" name="Picture Placeholder 9">
            <a:extLst>
              <a:ext uri="{FF2B5EF4-FFF2-40B4-BE49-F238E27FC236}">
                <a16:creationId xmlns:a16="http://schemas.microsoft.com/office/drawing/2014/main" id="{D52C314D-EFF6-4AFB-B9DF-386BDAEF5453}"/>
              </a:ext>
            </a:extLst>
          </p:cNvPr>
          <p:cNvSpPr>
            <a:spLocks noGrp="1"/>
          </p:cNvSpPr>
          <p:nvPr>
            <p:ph type="pic" sz="quarter" idx="19"/>
          </p:nvPr>
        </p:nvSpPr>
        <p:spPr>
          <a:xfrm>
            <a:off x="762000" y="4589276"/>
            <a:ext cx="1789953" cy="1811524"/>
          </a:xfrm>
          <a:prstGeom prst="ellipse">
            <a:avLst/>
          </a:prstGeom>
          <a:noFill/>
        </p:spPr>
        <p:txBody>
          <a:bodyPr anchor="ctr"/>
          <a:lstStyle>
            <a:lvl1pPr algn="ctr">
              <a:buNone/>
              <a:defRPr b="0" i="0"/>
            </a:lvl1pPr>
          </a:lstStyle>
          <a:p>
            <a:endParaRPr lang="en-US" dirty="0"/>
          </a:p>
        </p:txBody>
      </p:sp>
      <p:sp>
        <p:nvSpPr>
          <p:cNvPr id="23" name="Picture Placeholder 9">
            <a:extLst>
              <a:ext uri="{FF2B5EF4-FFF2-40B4-BE49-F238E27FC236}">
                <a16:creationId xmlns:a16="http://schemas.microsoft.com/office/drawing/2014/main" id="{B148DC9E-4C97-49C5-97EA-7E93AF2A7D4D}"/>
              </a:ext>
            </a:extLst>
          </p:cNvPr>
          <p:cNvSpPr>
            <a:spLocks noGrp="1"/>
          </p:cNvSpPr>
          <p:nvPr>
            <p:ph type="pic" sz="quarter" idx="25"/>
          </p:nvPr>
        </p:nvSpPr>
        <p:spPr>
          <a:xfrm>
            <a:off x="9618477" y="4589276"/>
            <a:ext cx="1811523" cy="1811524"/>
          </a:xfrm>
          <a:prstGeom prst="ellipse">
            <a:avLst/>
          </a:prstGeom>
          <a:noFill/>
        </p:spPr>
        <p:txBody>
          <a:bodyPr anchor="ctr"/>
          <a:lstStyle>
            <a:lvl1pPr algn="r">
              <a:buNone/>
              <a:defRPr b="0" i="0"/>
            </a:lvl1pPr>
          </a:lstStyle>
          <a:p>
            <a:endParaRPr lang="en-US" dirty="0"/>
          </a:p>
        </p:txBody>
      </p:sp>
      <p:sp>
        <p:nvSpPr>
          <p:cNvPr id="25" name="Text Placeholder 18">
            <a:extLst>
              <a:ext uri="{FF2B5EF4-FFF2-40B4-BE49-F238E27FC236}">
                <a16:creationId xmlns:a16="http://schemas.microsoft.com/office/drawing/2014/main" id="{43905467-C363-44E0-BCF7-0A350591C463}"/>
              </a:ext>
            </a:extLst>
          </p:cNvPr>
          <p:cNvSpPr>
            <a:spLocks noGrp="1"/>
          </p:cNvSpPr>
          <p:nvPr>
            <p:ph type="body" sz="quarter" idx="26"/>
          </p:nvPr>
        </p:nvSpPr>
        <p:spPr>
          <a:xfrm>
            <a:off x="2737222" y="5292165"/>
            <a:ext cx="2934449" cy="1096913"/>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6" name="Text Placeholder 18">
            <a:extLst>
              <a:ext uri="{FF2B5EF4-FFF2-40B4-BE49-F238E27FC236}">
                <a16:creationId xmlns:a16="http://schemas.microsoft.com/office/drawing/2014/main" id="{5989E4E2-9620-4399-8CD6-A41D55C7EC9B}"/>
              </a:ext>
            </a:extLst>
          </p:cNvPr>
          <p:cNvSpPr>
            <a:spLocks noGrp="1"/>
          </p:cNvSpPr>
          <p:nvPr>
            <p:ph type="body" sz="quarter" idx="27"/>
          </p:nvPr>
        </p:nvSpPr>
        <p:spPr>
          <a:xfrm>
            <a:off x="6527448" y="5310902"/>
            <a:ext cx="2913872" cy="1089898"/>
          </a:xfrm>
        </p:spPr>
        <p:txBody>
          <a:bodyPr>
            <a:noAutofit/>
          </a:bodyPr>
          <a:lstStyle>
            <a:lvl1pPr marL="0" indent="0" algn="r">
              <a:buNone/>
              <a:defRPr sz="1200" b="0" i="0"/>
            </a:lvl1pPr>
            <a:lvl2pPr marL="0" indent="0" algn="r">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7" name="Text Placeholder 18">
            <a:extLst>
              <a:ext uri="{FF2B5EF4-FFF2-40B4-BE49-F238E27FC236}">
                <a16:creationId xmlns:a16="http://schemas.microsoft.com/office/drawing/2014/main" id="{26DAE7C5-1B64-4176-89D5-FA7247B0ACD8}"/>
              </a:ext>
            </a:extLst>
          </p:cNvPr>
          <p:cNvSpPr>
            <a:spLocks noGrp="1"/>
          </p:cNvSpPr>
          <p:nvPr>
            <p:ph type="body" sz="quarter" idx="28" hasCustomPrompt="1"/>
          </p:nvPr>
        </p:nvSpPr>
        <p:spPr>
          <a:xfrm>
            <a:off x="6526307" y="4744571"/>
            <a:ext cx="2913872" cy="472882"/>
          </a:xfrm>
        </p:spPr>
        <p:txBody>
          <a:bodyPr anchor="b">
            <a:noAutofit/>
          </a:bodyPr>
          <a:lstStyle>
            <a:lvl1pPr marL="0" indent="0" algn="r">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28" name="Text Placeholder 18">
            <a:extLst>
              <a:ext uri="{FF2B5EF4-FFF2-40B4-BE49-F238E27FC236}">
                <a16:creationId xmlns:a16="http://schemas.microsoft.com/office/drawing/2014/main" id="{D1E221FC-E2E8-4FF7-8B09-CFBF9E5804B0}"/>
              </a:ext>
            </a:extLst>
          </p:cNvPr>
          <p:cNvSpPr>
            <a:spLocks noGrp="1"/>
          </p:cNvSpPr>
          <p:nvPr>
            <p:ph type="body" sz="quarter" idx="29" hasCustomPrompt="1"/>
          </p:nvPr>
        </p:nvSpPr>
        <p:spPr>
          <a:xfrm>
            <a:off x="2737224" y="4744571"/>
            <a:ext cx="2913872" cy="472882"/>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Subtitle</a:t>
            </a:r>
          </a:p>
        </p:txBody>
      </p:sp>
      <p:sp>
        <p:nvSpPr>
          <p:cNvPr id="33" name="Title 32">
            <a:extLst>
              <a:ext uri="{FF2B5EF4-FFF2-40B4-BE49-F238E27FC236}">
                <a16:creationId xmlns:a16="http://schemas.microsoft.com/office/drawing/2014/main" id="{AA7422E3-F542-4F57-B4CA-930A9BC53D24}"/>
              </a:ext>
            </a:extLst>
          </p:cNvPr>
          <p:cNvSpPr>
            <a:spLocks noGrp="1"/>
          </p:cNvSpPr>
          <p:nvPr>
            <p:ph type="title"/>
          </p:nvPr>
        </p:nvSpPr>
        <p:spPr/>
        <p:txBody>
          <a:bodyPr/>
          <a:lstStyle>
            <a:lvl1pPr algn="ctr">
              <a:defRPr b="0" i="0"/>
            </a:lvl1pPr>
          </a:lstStyle>
          <a:p>
            <a:r>
              <a:rPr lang="en-US"/>
              <a:t>Click to edit Master title style</a:t>
            </a:r>
          </a:p>
        </p:txBody>
      </p:sp>
      <p:pic>
        <p:nvPicPr>
          <p:cNvPr id="2" name="Graphic 1">
            <a:extLst>
              <a:ext uri="{FF2B5EF4-FFF2-40B4-BE49-F238E27FC236}">
                <a16:creationId xmlns:a16="http://schemas.microsoft.com/office/drawing/2014/main" id="{2F03685B-924D-C4F5-2EA6-0AD28971E679}"/>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9051026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bg2"/>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6E971F9-A56D-2031-2B6A-532064989C2D}"/>
              </a:ext>
            </a:extLst>
          </p:cNvPr>
          <p:cNvGrpSpPr/>
          <p:nvPr userDrawn="1"/>
        </p:nvGrpSpPr>
        <p:grpSpPr>
          <a:xfrm>
            <a:off x="-2385854" y="-1326525"/>
            <a:ext cx="9093813" cy="9595160"/>
            <a:chOff x="-2385854" y="-1326525"/>
            <a:chExt cx="9093813" cy="9595160"/>
          </a:xfrm>
        </p:grpSpPr>
        <p:sp>
          <p:nvSpPr>
            <p:cNvPr id="29" name="Rounded Rectangle 28">
              <a:extLst>
                <a:ext uri="{FF2B5EF4-FFF2-40B4-BE49-F238E27FC236}">
                  <a16:creationId xmlns:a16="http://schemas.microsoft.com/office/drawing/2014/main" id="{B61079BC-E829-0676-FF12-2EAEE6FB2F38}"/>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33" name="Rounded Rectangle 32">
              <a:extLst>
                <a:ext uri="{FF2B5EF4-FFF2-40B4-BE49-F238E27FC236}">
                  <a16:creationId xmlns:a16="http://schemas.microsoft.com/office/drawing/2014/main" id="{4E309D37-12F2-52C3-4F30-1ACD3841CED1}"/>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34" name="Rounded Rectangle 33">
              <a:extLst>
                <a:ext uri="{FF2B5EF4-FFF2-40B4-BE49-F238E27FC236}">
                  <a16:creationId xmlns:a16="http://schemas.microsoft.com/office/drawing/2014/main" id="{F5024EE3-02D4-4C7C-F797-1513A8482FAB}"/>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2" name="Title 1">
            <a:extLst>
              <a:ext uri="{FF2B5EF4-FFF2-40B4-BE49-F238E27FC236}">
                <a16:creationId xmlns:a16="http://schemas.microsoft.com/office/drawing/2014/main" id="{AAFBF399-9B8F-4B53-B619-CB963785BF16}"/>
              </a:ext>
            </a:extLst>
          </p:cNvPr>
          <p:cNvSpPr>
            <a:spLocks noGrp="1"/>
          </p:cNvSpPr>
          <p:nvPr userDrawn="1">
            <p:ph type="title" hasCustomPrompt="1"/>
          </p:nvPr>
        </p:nvSpPr>
        <p:spPr/>
        <p:txBody>
          <a:bodyPr/>
          <a:lstStyle>
            <a:lvl1pPr>
              <a:defRPr b="0" i="0"/>
            </a:lvl1pPr>
          </a:lstStyle>
          <a:p>
            <a:r>
              <a:rPr lang="en-US"/>
              <a:t>Team</a:t>
            </a:r>
          </a:p>
        </p:txBody>
      </p:sp>
      <p:sp>
        <p:nvSpPr>
          <p:cNvPr id="3" name="Footer Placeholder 2">
            <a:extLst>
              <a:ext uri="{FF2B5EF4-FFF2-40B4-BE49-F238E27FC236}">
                <a16:creationId xmlns:a16="http://schemas.microsoft.com/office/drawing/2014/main" id="{1B2594B6-EDC9-41C3-93F5-964F9B290895}"/>
              </a:ext>
            </a:extLst>
          </p:cNvPr>
          <p:cNvSpPr>
            <a:spLocks noGrp="1"/>
          </p:cNvSpPr>
          <p:nvPr userDrawn="1">
            <p:ph type="ftr" sz="quarter" idx="10"/>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4" name="Slide Number Placeholder 3">
            <a:extLst>
              <a:ext uri="{FF2B5EF4-FFF2-40B4-BE49-F238E27FC236}">
                <a16:creationId xmlns:a16="http://schemas.microsoft.com/office/drawing/2014/main" id="{57DB2B22-C645-4D8E-BF6F-AB34130311A8}"/>
              </a:ext>
            </a:extLst>
          </p:cNvPr>
          <p:cNvSpPr>
            <a:spLocks noGrp="1"/>
          </p:cNvSpPr>
          <p:nvPr userDrawn="1">
            <p:ph type="sldNum" sz="quarter" idx="11"/>
          </p:nvPr>
        </p:nvSpPr>
        <p:spPr/>
        <p:txBody>
          <a:bodyPr/>
          <a:lstStyle/>
          <a:p>
            <a:fld id="{4C88A374-DD18-449A-9B5B-DDC92F8EC61F}" type="slidenum">
              <a:rPr lang="en-US" smtClean="0"/>
              <a:pPr/>
              <a:t>‹#›</a:t>
            </a:fld>
            <a:endParaRPr lang="en-US" dirty="0"/>
          </a:p>
        </p:txBody>
      </p:sp>
      <p:sp>
        <p:nvSpPr>
          <p:cNvPr id="5" name="Picture Placeholder 9">
            <a:extLst>
              <a:ext uri="{FF2B5EF4-FFF2-40B4-BE49-F238E27FC236}">
                <a16:creationId xmlns:a16="http://schemas.microsoft.com/office/drawing/2014/main" id="{94D75CB6-644C-45BB-9548-75AA34F49499}"/>
              </a:ext>
            </a:extLst>
          </p:cNvPr>
          <p:cNvSpPr>
            <a:spLocks noGrp="1"/>
          </p:cNvSpPr>
          <p:nvPr userDrawn="1">
            <p:ph type="pic" sz="quarter" idx="22"/>
          </p:nvPr>
        </p:nvSpPr>
        <p:spPr>
          <a:xfrm>
            <a:off x="1132506" y="1980499"/>
            <a:ext cx="1811523" cy="1811524"/>
          </a:xfrm>
          <a:prstGeom prst="ellipse">
            <a:avLst/>
          </a:prstGeom>
          <a:noFill/>
        </p:spPr>
        <p:txBody>
          <a:bodyPr anchor="ctr"/>
          <a:lstStyle>
            <a:lvl1pPr algn="ctr">
              <a:buNone/>
              <a:defRPr b="0" i="0"/>
            </a:lvl1pPr>
          </a:lstStyle>
          <a:p>
            <a:endParaRPr lang="en-US" dirty="0"/>
          </a:p>
        </p:txBody>
      </p:sp>
      <p:sp>
        <p:nvSpPr>
          <p:cNvPr id="6" name="Picture Placeholder 9">
            <a:extLst>
              <a:ext uri="{FF2B5EF4-FFF2-40B4-BE49-F238E27FC236}">
                <a16:creationId xmlns:a16="http://schemas.microsoft.com/office/drawing/2014/main" id="{848A4FD4-0217-4A61-AD03-47A724708044}"/>
              </a:ext>
            </a:extLst>
          </p:cNvPr>
          <p:cNvSpPr>
            <a:spLocks noGrp="1"/>
          </p:cNvSpPr>
          <p:nvPr userDrawn="1">
            <p:ph type="pic" sz="quarter" idx="17"/>
          </p:nvPr>
        </p:nvSpPr>
        <p:spPr>
          <a:xfrm>
            <a:off x="6533678" y="1980499"/>
            <a:ext cx="1811523" cy="1811524"/>
          </a:xfrm>
          <a:prstGeom prst="ellipse">
            <a:avLst/>
          </a:prstGeom>
          <a:noFill/>
        </p:spPr>
        <p:txBody>
          <a:bodyPr anchor="ctr"/>
          <a:lstStyle>
            <a:lvl1pPr algn="ctr">
              <a:buNone/>
              <a:defRPr b="0" i="0"/>
            </a:lvl1pPr>
          </a:lstStyle>
          <a:p>
            <a:endParaRPr lang="en-US" dirty="0"/>
          </a:p>
        </p:txBody>
      </p:sp>
      <p:sp>
        <p:nvSpPr>
          <p:cNvPr id="7" name="Picture Placeholder 9">
            <a:extLst>
              <a:ext uri="{FF2B5EF4-FFF2-40B4-BE49-F238E27FC236}">
                <a16:creationId xmlns:a16="http://schemas.microsoft.com/office/drawing/2014/main" id="{1BB11942-E4E2-48A2-AF2C-4012289B3732}"/>
              </a:ext>
            </a:extLst>
          </p:cNvPr>
          <p:cNvSpPr>
            <a:spLocks noGrp="1"/>
          </p:cNvSpPr>
          <p:nvPr userDrawn="1">
            <p:ph type="pic" sz="quarter" idx="19"/>
          </p:nvPr>
        </p:nvSpPr>
        <p:spPr>
          <a:xfrm>
            <a:off x="3857585" y="1980499"/>
            <a:ext cx="1789953" cy="1811524"/>
          </a:xfrm>
          <a:prstGeom prst="ellipse">
            <a:avLst/>
          </a:prstGeom>
          <a:noFill/>
        </p:spPr>
        <p:txBody>
          <a:bodyPr anchor="ctr"/>
          <a:lstStyle>
            <a:lvl1pPr algn="ctr">
              <a:buNone/>
              <a:defRPr b="0" i="0"/>
            </a:lvl1pPr>
          </a:lstStyle>
          <a:p>
            <a:endParaRPr lang="en-US" dirty="0"/>
          </a:p>
        </p:txBody>
      </p:sp>
      <p:sp>
        <p:nvSpPr>
          <p:cNvPr id="8" name="Picture Placeholder 9">
            <a:extLst>
              <a:ext uri="{FF2B5EF4-FFF2-40B4-BE49-F238E27FC236}">
                <a16:creationId xmlns:a16="http://schemas.microsoft.com/office/drawing/2014/main" id="{41471BC6-B0E9-4E66-A218-8A24036BF620}"/>
              </a:ext>
            </a:extLst>
          </p:cNvPr>
          <p:cNvSpPr>
            <a:spLocks noGrp="1"/>
          </p:cNvSpPr>
          <p:nvPr userDrawn="1">
            <p:ph type="pic" sz="quarter" idx="25"/>
          </p:nvPr>
        </p:nvSpPr>
        <p:spPr>
          <a:xfrm>
            <a:off x="9247973" y="1980499"/>
            <a:ext cx="1811523" cy="1811524"/>
          </a:xfrm>
          <a:prstGeom prst="ellipse">
            <a:avLst/>
          </a:prstGeom>
          <a:noFill/>
        </p:spPr>
        <p:txBody>
          <a:bodyPr anchor="ctr"/>
          <a:lstStyle>
            <a:lvl1pPr algn="r">
              <a:buNone/>
              <a:defRPr b="0" i="0"/>
            </a:lvl1pPr>
          </a:lstStyle>
          <a:p>
            <a:endParaRPr lang="en-US" dirty="0"/>
          </a:p>
        </p:txBody>
      </p:sp>
      <p:sp>
        <p:nvSpPr>
          <p:cNvPr id="11" name="Subtitle 2">
            <a:extLst>
              <a:ext uri="{FF2B5EF4-FFF2-40B4-BE49-F238E27FC236}">
                <a16:creationId xmlns:a16="http://schemas.microsoft.com/office/drawing/2014/main" id="{55993E60-A81D-47EE-8700-F154A634BD0F}"/>
              </a:ext>
            </a:extLst>
          </p:cNvPr>
          <p:cNvSpPr>
            <a:spLocks noGrp="1"/>
          </p:cNvSpPr>
          <p:nvPr userDrawn="1">
            <p:ph type="subTitle" idx="1" hasCustomPrompt="1"/>
          </p:nvPr>
        </p:nvSpPr>
        <p:spPr>
          <a:xfrm>
            <a:off x="945321" y="4028141"/>
            <a:ext cx="2185893" cy="454493"/>
          </a:xfrm>
        </p:spPr>
        <p:txBody>
          <a:bodyPr anchor="b">
            <a:noAutofit/>
          </a:bodyPr>
          <a:lstStyle>
            <a:lvl1pPr marL="0" indent="0" algn="l">
              <a:buNone/>
              <a:defRPr sz="1600" b="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Name</a:t>
            </a:r>
          </a:p>
        </p:txBody>
      </p:sp>
      <p:sp>
        <p:nvSpPr>
          <p:cNvPr id="12" name="Text Placeholder 18">
            <a:extLst>
              <a:ext uri="{FF2B5EF4-FFF2-40B4-BE49-F238E27FC236}">
                <a16:creationId xmlns:a16="http://schemas.microsoft.com/office/drawing/2014/main" id="{018A8926-FFEF-4450-93CA-5F2FB6BECE21}"/>
              </a:ext>
            </a:extLst>
          </p:cNvPr>
          <p:cNvSpPr>
            <a:spLocks noGrp="1"/>
          </p:cNvSpPr>
          <p:nvPr userDrawn="1">
            <p:ph type="body" sz="quarter" idx="14"/>
          </p:nvPr>
        </p:nvSpPr>
        <p:spPr>
          <a:xfrm>
            <a:off x="944573" y="5295153"/>
            <a:ext cx="2187389" cy="110564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3" name="Text Placeholder 18">
            <a:extLst>
              <a:ext uri="{FF2B5EF4-FFF2-40B4-BE49-F238E27FC236}">
                <a16:creationId xmlns:a16="http://schemas.microsoft.com/office/drawing/2014/main" id="{4560F980-F4F6-461F-AA5F-C4B878F72AE3}"/>
              </a:ext>
            </a:extLst>
          </p:cNvPr>
          <p:cNvSpPr>
            <a:spLocks noGrp="1"/>
          </p:cNvSpPr>
          <p:nvPr userDrawn="1">
            <p:ph type="body" sz="quarter" idx="16"/>
          </p:nvPr>
        </p:nvSpPr>
        <p:spPr>
          <a:xfrm>
            <a:off x="3658867" y="5295153"/>
            <a:ext cx="2187389" cy="110564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4" name="Text Placeholder 18">
            <a:extLst>
              <a:ext uri="{FF2B5EF4-FFF2-40B4-BE49-F238E27FC236}">
                <a16:creationId xmlns:a16="http://schemas.microsoft.com/office/drawing/2014/main" id="{3DFF2BB4-BDA5-432C-A3A1-511471AA33E8}"/>
              </a:ext>
            </a:extLst>
          </p:cNvPr>
          <p:cNvSpPr>
            <a:spLocks noGrp="1"/>
          </p:cNvSpPr>
          <p:nvPr userDrawn="1">
            <p:ph type="body" sz="quarter" idx="20" hasCustomPrompt="1"/>
          </p:nvPr>
        </p:nvSpPr>
        <p:spPr>
          <a:xfrm>
            <a:off x="3658867" y="4030679"/>
            <a:ext cx="2187389" cy="451955"/>
          </a:xfrm>
        </p:spPr>
        <p:txBody>
          <a:bodyPr anchor="b">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5" name="Text Placeholder 18">
            <a:extLst>
              <a:ext uri="{FF2B5EF4-FFF2-40B4-BE49-F238E27FC236}">
                <a16:creationId xmlns:a16="http://schemas.microsoft.com/office/drawing/2014/main" id="{80196773-80AE-48B1-B965-C4E57A40FA08}"/>
              </a:ext>
            </a:extLst>
          </p:cNvPr>
          <p:cNvSpPr>
            <a:spLocks noGrp="1"/>
          </p:cNvSpPr>
          <p:nvPr userDrawn="1">
            <p:ph type="body" sz="quarter" idx="18"/>
          </p:nvPr>
        </p:nvSpPr>
        <p:spPr>
          <a:xfrm>
            <a:off x="6345745" y="5295153"/>
            <a:ext cx="2187389" cy="110564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6" name="Text Placeholder 18">
            <a:extLst>
              <a:ext uri="{FF2B5EF4-FFF2-40B4-BE49-F238E27FC236}">
                <a16:creationId xmlns:a16="http://schemas.microsoft.com/office/drawing/2014/main" id="{29DD8FBA-1539-4390-A593-EE7139A3E662}"/>
              </a:ext>
            </a:extLst>
          </p:cNvPr>
          <p:cNvSpPr>
            <a:spLocks noGrp="1"/>
          </p:cNvSpPr>
          <p:nvPr userDrawn="1">
            <p:ph type="body" sz="quarter" idx="21" hasCustomPrompt="1"/>
          </p:nvPr>
        </p:nvSpPr>
        <p:spPr>
          <a:xfrm>
            <a:off x="6345745" y="4028141"/>
            <a:ext cx="2187389" cy="454493"/>
          </a:xfrm>
        </p:spPr>
        <p:txBody>
          <a:bodyPr anchor="b">
            <a:noAutofit/>
          </a:bodyPr>
          <a:lstStyle>
            <a:lvl1pPr marL="0" indent="0">
              <a:buNone/>
              <a:defRPr sz="1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mc:AlternateContent xmlns:mc="http://schemas.openxmlformats.org/markup-compatibility/2006" xmlns:p14="http://schemas.microsoft.com/office/powerpoint/2010/main">
        <mc:Choice Requires="p14">
          <p:contentPart p14:bwMode="auto" r:id="rId2">
            <p14:nvContentPartPr>
              <p14:cNvPr id="17" name="Ink 16">
                <a:extLst>
                  <a:ext uri="{FF2B5EF4-FFF2-40B4-BE49-F238E27FC236}">
                    <a16:creationId xmlns:a16="http://schemas.microsoft.com/office/drawing/2014/main" id="{24C14BD3-D853-49F1-A0E7-288160055BB0}"/>
                  </a:ext>
                </a:extLst>
              </p14:cNvPr>
              <p14:cNvContentPartPr/>
              <p14:nvPr userDrawn="1"/>
            </p14:nvContentPartPr>
            <p14:xfrm>
              <a:off x="2534158" y="7697685"/>
              <a:ext cx="360" cy="360"/>
            </p14:xfrm>
          </p:contentPart>
        </mc:Choice>
        <mc:Fallback xmlns="">
          <p:pic>
            <p:nvPicPr>
              <p:cNvPr id="17" name="Ink 16">
                <a:extLst>
                  <a:ext uri="{FF2B5EF4-FFF2-40B4-BE49-F238E27FC236}">
                    <a16:creationId xmlns:a16="http://schemas.microsoft.com/office/drawing/2014/main" id="{24C14BD3-D853-49F1-A0E7-288160055BB0}"/>
                  </a:ext>
                </a:extLst>
              </p:cNvPr>
              <p:cNvPicPr/>
              <p:nvPr/>
            </p:nvPicPr>
            <p:blipFill>
              <a:blip r:embed="rId3"/>
              <a:stretch>
                <a:fillRect/>
              </a:stretch>
            </p:blipFill>
            <p:spPr>
              <a:xfrm>
                <a:off x="2525158" y="7688685"/>
                <a:ext cx="18000" cy="18000"/>
              </a:xfrm>
              <a:prstGeom prst="rect">
                <a:avLst/>
              </a:prstGeom>
            </p:spPr>
          </p:pic>
        </mc:Fallback>
      </mc:AlternateContent>
      <p:sp>
        <p:nvSpPr>
          <p:cNvPr id="23" name="Text Placeholder 18">
            <a:extLst>
              <a:ext uri="{FF2B5EF4-FFF2-40B4-BE49-F238E27FC236}">
                <a16:creationId xmlns:a16="http://schemas.microsoft.com/office/drawing/2014/main" id="{FFEA528C-0457-4862-B8F7-17026851F4DC}"/>
              </a:ext>
            </a:extLst>
          </p:cNvPr>
          <p:cNvSpPr>
            <a:spLocks noGrp="1"/>
          </p:cNvSpPr>
          <p:nvPr>
            <p:ph type="body" sz="quarter" idx="26"/>
          </p:nvPr>
        </p:nvSpPr>
        <p:spPr>
          <a:xfrm>
            <a:off x="9060040" y="5295153"/>
            <a:ext cx="2187389" cy="110564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4" name="Text Placeholder 18">
            <a:extLst>
              <a:ext uri="{FF2B5EF4-FFF2-40B4-BE49-F238E27FC236}">
                <a16:creationId xmlns:a16="http://schemas.microsoft.com/office/drawing/2014/main" id="{A1E6214E-1813-479A-91CE-071FDD982A07}"/>
              </a:ext>
            </a:extLst>
          </p:cNvPr>
          <p:cNvSpPr>
            <a:spLocks noGrp="1"/>
          </p:cNvSpPr>
          <p:nvPr>
            <p:ph type="body" sz="quarter" idx="27" hasCustomPrompt="1"/>
          </p:nvPr>
        </p:nvSpPr>
        <p:spPr>
          <a:xfrm>
            <a:off x="9060040" y="4028141"/>
            <a:ext cx="2187389" cy="454493"/>
          </a:xfrm>
        </p:spPr>
        <p:txBody>
          <a:bodyPr anchor="b">
            <a:noAutofit/>
          </a:bodyPr>
          <a:lstStyle>
            <a:lvl1pPr marL="0" indent="0">
              <a:buNone/>
              <a:defRPr sz="1600" b="0" i="0">
                <a:solidFill>
                  <a:schemeClr val="bg2">
                    <a:lumMod val="25000"/>
                  </a:schemeClr>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25" name="Text Placeholder 18">
            <a:extLst>
              <a:ext uri="{FF2B5EF4-FFF2-40B4-BE49-F238E27FC236}">
                <a16:creationId xmlns:a16="http://schemas.microsoft.com/office/drawing/2014/main" id="{935D4F22-30B7-4BD6-9EE6-50E5F603AF7C}"/>
              </a:ext>
            </a:extLst>
          </p:cNvPr>
          <p:cNvSpPr>
            <a:spLocks noGrp="1"/>
          </p:cNvSpPr>
          <p:nvPr>
            <p:ph type="body" sz="quarter" idx="28" hasCustomPrompt="1"/>
          </p:nvPr>
        </p:nvSpPr>
        <p:spPr>
          <a:xfrm>
            <a:off x="944573" y="4595907"/>
            <a:ext cx="2187389" cy="585694"/>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26" name="Text Placeholder 18">
            <a:extLst>
              <a:ext uri="{FF2B5EF4-FFF2-40B4-BE49-F238E27FC236}">
                <a16:creationId xmlns:a16="http://schemas.microsoft.com/office/drawing/2014/main" id="{927CDF32-AD57-4090-BDD8-6F2350092A14}"/>
              </a:ext>
            </a:extLst>
          </p:cNvPr>
          <p:cNvSpPr>
            <a:spLocks noGrp="1"/>
          </p:cNvSpPr>
          <p:nvPr>
            <p:ph type="body" sz="quarter" idx="29" hasCustomPrompt="1"/>
          </p:nvPr>
        </p:nvSpPr>
        <p:spPr>
          <a:xfrm>
            <a:off x="3658867" y="4595907"/>
            <a:ext cx="2187389" cy="585694"/>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27" name="Text Placeholder 18">
            <a:extLst>
              <a:ext uri="{FF2B5EF4-FFF2-40B4-BE49-F238E27FC236}">
                <a16:creationId xmlns:a16="http://schemas.microsoft.com/office/drawing/2014/main" id="{2715609E-0449-4292-81A0-1844495DDB9B}"/>
              </a:ext>
            </a:extLst>
          </p:cNvPr>
          <p:cNvSpPr>
            <a:spLocks noGrp="1"/>
          </p:cNvSpPr>
          <p:nvPr>
            <p:ph type="body" sz="quarter" idx="30" hasCustomPrompt="1"/>
          </p:nvPr>
        </p:nvSpPr>
        <p:spPr>
          <a:xfrm>
            <a:off x="6345745" y="4595907"/>
            <a:ext cx="2187389" cy="585694"/>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28" name="Text Placeholder 18">
            <a:extLst>
              <a:ext uri="{FF2B5EF4-FFF2-40B4-BE49-F238E27FC236}">
                <a16:creationId xmlns:a16="http://schemas.microsoft.com/office/drawing/2014/main" id="{811B328F-2074-4710-8472-EBEDB589A239}"/>
              </a:ext>
            </a:extLst>
          </p:cNvPr>
          <p:cNvSpPr>
            <a:spLocks noGrp="1"/>
          </p:cNvSpPr>
          <p:nvPr>
            <p:ph type="body" sz="quarter" idx="31" hasCustomPrompt="1"/>
          </p:nvPr>
        </p:nvSpPr>
        <p:spPr>
          <a:xfrm>
            <a:off x="9060040" y="4595907"/>
            <a:ext cx="2187389" cy="585694"/>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pic>
        <p:nvPicPr>
          <p:cNvPr id="32" name="Graphic 31">
            <a:extLst>
              <a:ext uri="{FF2B5EF4-FFF2-40B4-BE49-F238E27FC236}">
                <a16:creationId xmlns:a16="http://schemas.microsoft.com/office/drawing/2014/main" id="{5F7381A3-3B69-0463-EFED-209EA1D610B7}"/>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30866479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all">
    <p:bg>
      <p:bgPr>
        <a:solidFill>
          <a:schemeClr val="bg2"/>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AAF6F95F-34D9-37B7-E7A1-D040F5EF1B7A}"/>
              </a:ext>
            </a:extLst>
          </p:cNvPr>
          <p:cNvGrpSpPr/>
          <p:nvPr userDrawn="1"/>
        </p:nvGrpSpPr>
        <p:grpSpPr>
          <a:xfrm>
            <a:off x="-2385854" y="-1326525"/>
            <a:ext cx="9093813" cy="9595160"/>
            <a:chOff x="-2385854" y="-1326525"/>
            <a:chExt cx="9093813" cy="9595160"/>
          </a:xfrm>
        </p:grpSpPr>
        <p:sp>
          <p:nvSpPr>
            <p:cNvPr id="11" name="Rounded Rectangle 10">
              <a:extLst>
                <a:ext uri="{FF2B5EF4-FFF2-40B4-BE49-F238E27FC236}">
                  <a16:creationId xmlns:a16="http://schemas.microsoft.com/office/drawing/2014/main" id="{89A09ED3-0C5D-7F3A-1C8E-EE3C32EB7F08}"/>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2" name="Rounded Rectangle 11">
              <a:extLst>
                <a:ext uri="{FF2B5EF4-FFF2-40B4-BE49-F238E27FC236}">
                  <a16:creationId xmlns:a16="http://schemas.microsoft.com/office/drawing/2014/main" id="{59B0741B-CD68-7164-F12B-9251A8E8AFD6}"/>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3" name="Rounded Rectangle 12">
              <a:extLst>
                <a:ext uri="{FF2B5EF4-FFF2-40B4-BE49-F238E27FC236}">
                  <a16:creationId xmlns:a16="http://schemas.microsoft.com/office/drawing/2014/main" id="{392FAD90-9E4D-3358-6116-FEFA9404ABFD}"/>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2" name="Title 1">
            <a:extLst>
              <a:ext uri="{FF2B5EF4-FFF2-40B4-BE49-F238E27FC236}">
                <a16:creationId xmlns:a16="http://schemas.microsoft.com/office/drawing/2014/main" id="{AAFBF399-9B8F-4B53-B619-CB963785BF16}"/>
              </a:ext>
            </a:extLst>
          </p:cNvPr>
          <p:cNvSpPr>
            <a:spLocks noGrp="1"/>
          </p:cNvSpPr>
          <p:nvPr userDrawn="1">
            <p:ph type="title" hasCustomPrompt="1"/>
          </p:nvPr>
        </p:nvSpPr>
        <p:spPr/>
        <p:txBody>
          <a:bodyPr/>
          <a:lstStyle>
            <a:lvl1pPr>
              <a:defRPr b="0" i="0"/>
            </a:lvl1pPr>
          </a:lstStyle>
          <a:p>
            <a:r>
              <a:rPr lang="en-US"/>
              <a:t>Team</a:t>
            </a:r>
          </a:p>
        </p:txBody>
      </p:sp>
      <p:sp>
        <p:nvSpPr>
          <p:cNvPr id="3" name="Footer Placeholder 2">
            <a:extLst>
              <a:ext uri="{FF2B5EF4-FFF2-40B4-BE49-F238E27FC236}">
                <a16:creationId xmlns:a16="http://schemas.microsoft.com/office/drawing/2014/main" id="{1B2594B6-EDC9-41C3-93F5-964F9B290895}"/>
              </a:ext>
            </a:extLst>
          </p:cNvPr>
          <p:cNvSpPr>
            <a:spLocks noGrp="1"/>
          </p:cNvSpPr>
          <p:nvPr userDrawn="1">
            <p:ph type="ftr" sz="quarter" idx="10"/>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4" name="Slide Number Placeholder 3">
            <a:extLst>
              <a:ext uri="{FF2B5EF4-FFF2-40B4-BE49-F238E27FC236}">
                <a16:creationId xmlns:a16="http://schemas.microsoft.com/office/drawing/2014/main" id="{57DB2B22-C645-4D8E-BF6F-AB34130311A8}"/>
              </a:ext>
            </a:extLst>
          </p:cNvPr>
          <p:cNvSpPr>
            <a:spLocks noGrp="1"/>
          </p:cNvSpPr>
          <p:nvPr userDrawn="1">
            <p:ph type="sldNum" sz="quarter" idx="11"/>
          </p:nvPr>
        </p:nvSpPr>
        <p:spPr/>
        <p:txBody>
          <a:bodyPr/>
          <a:lstStyle/>
          <a:p>
            <a:fld id="{4C88A374-DD18-449A-9B5B-DDC92F8EC61F}" type="slidenum">
              <a:rPr lang="en-US" smtClean="0"/>
              <a:pPr/>
              <a:t>‹#›</a:t>
            </a:fld>
            <a:endParaRPr lang="en-US" dirty="0"/>
          </a:p>
        </p:txBody>
      </p:sp>
      <p:sp>
        <p:nvSpPr>
          <p:cNvPr id="5" name="Picture Placeholder 9">
            <a:extLst>
              <a:ext uri="{FF2B5EF4-FFF2-40B4-BE49-F238E27FC236}">
                <a16:creationId xmlns:a16="http://schemas.microsoft.com/office/drawing/2014/main" id="{94D75CB6-644C-45BB-9548-75AA34F49499}"/>
              </a:ext>
            </a:extLst>
          </p:cNvPr>
          <p:cNvSpPr>
            <a:spLocks noGrp="1"/>
          </p:cNvSpPr>
          <p:nvPr userDrawn="1">
            <p:ph type="pic" sz="quarter" idx="22"/>
          </p:nvPr>
        </p:nvSpPr>
        <p:spPr>
          <a:xfrm>
            <a:off x="1005258" y="1924968"/>
            <a:ext cx="2066020" cy="2066020"/>
          </a:xfrm>
          <a:prstGeom prst="ellipse">
            <a:avLst/>
          </a:prstGeom>
          <a:noFill/>
        </p:spPr>
        <p:txBody>
          <a:bodyPr anchor="ctr"/>
          <a:lstStyle>
            <a:lvl1pPr algn="ctr">
              <a:buNone/>
              <a:defRPr b="0" i="0"/>
            </a:lvl1pPr>
          </a:lstStyle>
          <a:p>
            <a:endParaRPr lang="en-US" dirty="0"/>
          </a:p>
        </p:txBody>
      </p:sp>
      <p:sp>
        <p:nvSpPr>
          <p:cNvPr id="6" name="Picture Placeholder 9">
            <a:extLst>
              <a:ext uri="{FF2B5EF4-FFF2-40B4-BE49-F238E27FC236}">
                <a16:creationId xmlns:a16="http://schemas.microsoft.com/office/drawing/2014/main" id="{848A4FD4-0217-4A61-AD03-47A724708044}"/>
              </a:ext>
            </a:extLst>
          </p:cNvPr>
          <p:cNvSpPr>
            <a:spLocks noGrp="1"/>
          </p:cNvSpPr>
          <p:nvPr userDrawn="1">
            <p:ph type="pic" sz="quarter" idx="17"/>
          </p:nvPr>
        </p:nvSpPr>
        <p:spPr>
          <a:xfrm>
            <a:off x="6399170" y="1924968"/>
            <a:ext cx="2066020" cy="2066020"/>
          </a:xfrm>
          <a:prstGeom prst="ellipse">
            <a:avLst/>
          </a:prstGeom>
          <a:noFill/>
        </p:spPr>
        <p:txBody>
          <a:bodyPr anchor="ctr"/>
          <a:lstStyle>
            <a:lvl1pPr algn="ctr">
              <a:buNone/>
              <a:defRPr b="0" i="0"/>
            </a:lvl1pPr>
          </a:lstStyle>
          <a:p>
            <a:endParaRPr lang="en-US" dirty="0"/>
          </a:p>
        </p:txBody>
      </p:sp>
      <p:sp>
        <p:nvSpPr>
          <p:cNvPr id="7" name="Picture Placeholder 9">
            <a:extLst>
              <a:ext uri="{FF2B5EF4-FFF2-40B4-BE49-F238E27FC236}">
                <a16:creationId xmlns:a16="http://schemas.microsoft.com/office/drawing/2014/main" id="{1BB11942-E4E2-48A2-AF2C-4012289B3732}"/>
              </a:ext>
            </a:extLst>
          </p:cNvPr>
          <p:cNvSpPr>
            <a:spLocks noGrp="1"/>
          </p:cNvSpPr>
          <p:nvPr userDrawn="1">
            <p:ph type="pic" sz="quarter" idx="19"/>
          </p:nvPr>
        </p:nvSpPr>
        <p:spPr>
          <a:xfrm>
            <a:off x="3726814" y="1924968"/>
            <a:ext cx="2041420" cy="2066020"/>
          </a:xfrm>
          <a:prstGeom prst="ellipse">
            <a:avLst/>
          </a:prstGeom>
          <a:noFill/>
        </p:spPr>
        <p:txBody>
          <a:bodyPr anchor="ctr"/>
          <a:lstStyle>
            <a:lvl1pPr algn="ctr">
              <a:buNone/>
              <a:defRPr b="0" i="0"/>
            </a:lvl1pPr>
          </a:lstStyle>
          <a:p>
            <a:endParaRPr lang="en-US" dirty="0"/>
          </a:p>
        </p:txBody>
      </p:sp>
      <p:sp>
        <p:nvSpPr>
          <p:cNvPr id="8" name="Picture Placeholder 9">
            <a:extLst>
              <a:ext uri="{FF2B5EF4-FFF2-40B4-BE49-F238E27FC236}">
                <a16:creationId xmlns:a16="http://schemas.microsoft.com/office/drawing/2014/main" id="{41471BC6-B0E9-4E66-A218-8A24036BF620}"/>
              </a:ext>
            </a:extLst>
          </p:cNvPr>
          <p:cNvSpPr>
            <a:spLocks noGrp="1"/>
          </p:cNvSpPr>
          <p:nvPr userDrawn="1">
            <p:ph type="pic" sz="quarter" idx="25"/>
          </p:nvPr>
        </p:nvSpPr>
        <p:spPr>
          <a:xfrm>
            <a:off x="9120725" y="1924968"/>
            <a:ext cx="2066020" cy="2066020"/>
          </a:xfrm>
          <a:prstGeom prst="ellipse">
            <a:avLst/>
          </a:prstGeom>
          <a:noFill/>
        </p:spPr>
        <p:txBody>
          <a:bodyPr anchor="ctr"/>
          <a:lstStyle>
            <a:lvl1pPr algn="r">
              <a:buNone/>
              <a:defRPr b="0" i="0"/>
            </a:lvl1pPr>
          </a:lstStyle>
          <a:p>
            <a:endParaRPr lang="en-US" dirty="0"/>
          </a:p>
        </p:txBody>
      </p:sp>
      <mc:AlternateContent xmlns:mc="http://schemas.openxmlformats.org/markup-compatibility/2006" xmlns:p14="http://schemas.microsoft.com/office/powerpoint/2010/main">
        <mc:Choice Requires="p14">
          <p:contentPart p14:bwMode="auto" r:id="rId2">
            <p14:nvContentPartPr>
              <p14:cNvPr id="17" name="Ink 16">
                <a:extLst>
                  <a:ext uri="{FF2B5EF4-FFF2-40B4-BE49-F238E27FC236}">
                    <a16:creationId xmlns:a16="http://schemas.microsoft.com/office/drawing/2014/main" id="{24C14BD3-D853-49F1-A0E7-288160055BB0}"/>
                  </a:ext>
                </a:extLst>
              </p14:cNvPr>
              <p14:cNvContentPartPr/>
              <p14:nvPr userDrawn="1"/>
            </p14:nvContentPartPr>
            <p14:xfrm>
              <a:off x="2534158" y="7697685"/>
              <a:ext cx="360" cy="360"/>
            </p14:xfrm>
          </p:contentPart>
        </mc:Choice>
        <mc:Fallback xmlns="">
          <p:pic>
            <p:nvPicPr>
              <p:cNvPr id="17" name="Ink 16">
                <a:extLst>
                  <a:ext uri="{FF2B5EF4-FFF2-40B4-BE49-F238E27FC236}">
                    <a16:creationId xmlns:a16="http://schemas.microsoft.com/office/drawing/2014/main" id="{24C14BD3-D853-49F1-A0E7-288160055BB0}"/>
                  </a:ext>
                </a:extLst>
              </p:cNvPr>
              <p:cNvPicPr/>
              <p:nvPr/>
            </p:nvPicPr>
            <p:blipFill>
              <a:blip r:embed="rId3"/>
              <a:stretch>
                <a:fillRect/>
              </a:stretch>
            </p:blipFill>
            <p:spPr>
              <a:xfrm>
                <a:off x="2525158" y="7688685"/>
                <a:ext cx="18000" cy="18000"/>
              </a:xfrm>
              <a:prstGeom prst="rect">
                <a:avLst/>
              </a:prstGeom>
            </p:spPr>
          </p:pic>
        </mc:Fallback>
      </mc:AlternateContent>
      <p:sp>
        <p:nvSpPr>
          <p:cNvPr id="29" name="Picture Placeholder 9">
            <a:extLst>
              <a:ext uri="{FF2B5EF4-FFF2-40B4-BE49-F238E27FC236}">
                <a16:creationId xmlns:a16="http://schemas.microsoft.com/office/drawing/2014/main" id="{68E28641-CAA6-4FA4-90CB-542351931EE9}"/>
              </a:ext>
            </a:extLst>
          </p:cNvPr>
          <p:cNvSpPr>
            <a:spLocks noGrp="1"/>
          </p:cNvSpPr>
          <p:nvPr>
            <p:ph type="pic" sz="quarter" idx="26"/>
          </p:nvPr>
        </p:nvSpPr>
        <p:spPr>
          <a:xfrm>
            <a:off x="2366036" y="4196027"/>
            <a:ext cx="2066020" cy="2066020"/>
          </a:xfrm>
          <a:prstGeom prst="ellipse">
            <a:avLst/>
          </a:prstGeom>
          <a:noFill/>
        </p:spPr>
        <p:txBody>
          <a:bodyPr anchor="ctr"/>
          <a:lstStyle>
            <a:lvl1pPr algn="ctr">
              <a:buNone/>
              <a:defRPr b="0" i="0"/>
            </a:lvl1pPr>
          </a:lstStyle>
          <a:p>
            <a:endParaRPr lang="en-US" dirty="0"/>
          </a:p>
        </p:txBody>
      </p:sp>
      <p:sp>
        <p:nvSpPr>
          <p:cNvPr id="30" name="Picture Placeholder 9">
            <a:extLst>
              <a:ext uri="{FF2B5EF4-FFF2-40B4-BE49-F238E27FC236}">
                <a16:creationId xmlns:a16="http://schemas.microsoft.com/office/drawing/2014/main" id="{648A570E-4526-419C-8FCC-7C3A9E7CAC3E}"/>
              </a:ext>
            </a:extLst>
          </p:cNvPr>
          <p:cNvSpPr>
            <a:spLocks noGrp="1"/>
          </p:cNvSpPr>
          <p:nvPr>
            <p:ph type="pic" sz="quarter" idx="27"/>
          </p:nvPr>
        </p:nvSpPr>
        <p:spPr>
          <a:xfrm>
            <a:off x="7759948" y="4196027"/>
            <a:ext cx="2066020" cy="2066020"/>
          </a:xfrm>
          <a:prstGeom prst="ellipse">
            <a:avLst/>
          </a:prstGeom>
          <a:noFill/>
        </p:spPr>
        <p:txBody>
          <a:bodyPr anchor="ctr"/>
          <a:lstStyle>
            <a:lvl1pPr algn="ctr">
              <a:buNone/>
              <a:defRPr b="0" i="0"/>
            </a:lvl1pPr>
          </a:lstStyle>
          <a:p>
            <a:endParaRPr lang="en-US" dirty="0"/>
          </a:p>
        </p:txBody>
      </p:sp>
      <p:sp>
        <p:nvSpPr>
          <p:cNvPr id="31" name="Picture Placeholder 9">
            <a:extLst>
              <a:ext uri="{FF2B5EF4-FFF2-40B4-BE49-F238E27FC236}">
                <a16:creationId xmlns:a16="http://schemas.microsoft.com/office/drawing/2014/main" id="{B8068553-99B7-4557-ADE5-5799671F39D7}"/>
              </a:ext>
            </a:extLst>
          </p:cNvPr>
          <p:cNvSpPr>
            <a:spLocks noGrp="1"/>
          </p:cNvSpPr>
          <p:nvPr>
            <p:ph type="pic" sz="quarter" idx="28"/>
          </p:nvPr>
        </p:nvSpPr>
        <p:spPr>
          <a:xfrm>
            <a:off x="5062992" y="4196027"/>
            <a:ext cx="2041420" cy="2066020"/>
          </a:xfrm>
          <a:prstGeom prst="ellipse">
            <a:avLst/>
          </a:prstGeom>
          <a:noFill/>
        </p:spPr>
        <p:txBody>
          <a:bodyPr anchor="ctr"/>
          <a:lstStyle>
            <a:lvl1pPr algn="ctr">
              <a:buNone/>
              <a:defRPr b="0" i="0"/>
            </a:lvl1pPr>
          </a:lstStyle>
          <a:p>
            <a:endParaRPr lang="en-US" dirty="0"/>
          </a:p>
        </p:txBody>
      </p:sp>
      <p:pic>
        <p:nvPicPr>
          <p:cNvPr id="9" name="Graphic 8">
            <a:extLst>
              <a:ext uri="{FF2B5EF4-FFF2-40B4-BE49-F238E27FC236}">
                <a16:creationId xmlns:a16="http://schemas.microsoft.com/office/drawing/2014/main" id="{4944BD90-6705-8704-9E0E-4C7B551B8525}"/>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35252518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meline">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C4CB168-632F-C306-1AB7-007A80B93014}"/>
              </a:ext>
            </a:extLst>
          </p:cNvPr>
          <p:cNvGrpSpPr/>
          <p:nvPr userDrawn="1"/>
        </p:nvGrpSpPr>
        <p:grpSpPr>
          <a:xfrm>
            <a:off x="7053419" y="-4801538"/>
            <a:ext cx="6584158" cy="11258024"/>
            <a:chOff x="7053419" y="-4801538"/>
            <a:chExt cx="6584158" cy="11258024"/>
          </a:xfrm>
        </p:grpSpPr>
        <p:sp>
          <p:nvSpPr>
            <p:cNvPr id="7" name="Rounded Rectangle 6">
              <a:extLst>
                <a:ext uri="{FF2B5EF4-FFF2-40B4-BE49-F238E27FC236}">
                  <a16:creationId xmlns:a16="http://schemas.microsoft.com/office/drawing/2014/main" id="{B6529B83-5876-3491-FCA3-E1EF94FF0A67}"/>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8" name="Rounded Rectangle 7">
              <a:extLst>
                <a:ext uri="{FF2B5EF4-FFF2-40B4-BE49-F238E27FC236}">
                  <a16:creationId xmlns:a16="http://schemas.microsoft.com/office/drawing/2014/main" id="{C7C9195E-8BBF-6E1F-159E-443C20DD99DF}"/>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9" name="Rounded Rectangle 8">
              <a:extLst>
                <a:ext uri="{FF2B5EF4-FFF2-40B4-BE49-F238E27FC236}">
                  <a16:creationId xmlns:a16="http://schemas.microsoft.com/office/drawing/2014/main" id="{FE652654-4A43-00A4-1E89-239E0AFCBBE8}"/>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14" name="Rectangle 13">
            <a:extLst>
              <a:ext uri="{FF2B5EF4-FFF2-40B4-BE49-F238E27FC236}">
                <a16:creationId xmlns:a16="http://schemas.microsoft.com/office/drawing/2014/main" id="{61D946C8-11B6-4611-9B83-30C22E24885C}"/>
              </a:ext>
            </a:extLst>
          </p:cNvPr>
          <p:cNvSpPr/>
          <p:nvPr userDrawn="1"/>
        </p:nvSpPr>
        <p:spPr>
          <a:xfrm>
            <a:off x="762001" y="495300"/>
            <a:ext cx="10668000" cy="59055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2" name="Title 1">
            <a:extLst>
              <a:ext uri="{FF2B5EF4-FFF2-40B4-BE49-F238E27FC236}">
                <a16:creationId xmlns:a16="http://schemas.microsoft.com/office/drawing/2014/main" id="{AAFBF399-9B8F-4B53-B619-CB963785BF16}"/>
              </a:ext>
            </a:extLst>
          </p:cNvPr>
          <p:cNvSpPr>
            <a:spLocks noGrp="1"/>
          </p:cNvSpPr>
          <p:nvPr userDrawn="1">
            <p:ph type="title" hasCustomPrompt="1"/>
          </p:nvPr>
        </p:nvSpPr>
        <p:spPr>
          <a:xfrm>
            <a:off x="1120588" y="895723"/>
            <a:ext cx="9959788" cy="1195388"/>
          </a:xfrm>
        </p:spPr>
        <p:txBody>
          <a:bodyPr/>
          <a:lstStyle>
            <a:lvl1pPr>
              <a:defRPr b="0" i="0"/>
            </a:lvl1pPr>
          </a:lstStyle>
          <a:p>
            <a:r>
              <a:rPr lang="en-US"/>
              <a:t>Timeline</a:t>
            </a:r>
          </a:p>
        </p:txBody>
      </p:sp>
      <p:sp>
        <p:nvSpPr>
          <p:cNvPr id="3" name="Footer Placeholder 2">
            <a:extLst>
              <a:ext uri="{FF2B5EF4-FFF2-40B4-BE49-F238E27FC236}">
                <a16:creationId xmlns:a16="http://schemas.microsoft.com/office/drawing/2014/main" id="{1B2594B6-EDC9-41C3-93F5-964F9B290895}"/>
              </a:ext>
            </a:extLst>
          </p:cNvPr>
          <p:cNvSpPr>
            <a:spLocks noGrp="1"/>
          </p:cNvSpPr>
          <p:nvPr userDrawn="1">
            <p:ph type="ftr" sz="quarter" idx="10"/>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4" name="Slide Number Placeholder 3">
            <a:extLst>
              <a:ext uri="{FF2B5EF4-FFF2-40B4-BE49-F238E27FC236}">
                <a16:creationId xmlns:a16="http://schemas.microsoft.com/office/drawing/2014/main" id="{57DB2B22-C645-4D8E-BF6F-AB34130311A8}"/>
              </a:ext>
            </a:extLst>
          </p:cNvPr>
          <p:cNvSpPr>
            <a:spLocks noGrp="1"/>
          </p:cNvSpPr>
          <p:nvPr userDrawn="1">
            <p:ph type="sldNum" sz="quarter" idx="11"/>
          </p:nvPr>
        </p:nvSpPr>
        <p:spPr/>
        <p:txBody>
          <a:bodyPr/>
          <a:lstStyle/>
          <a:p>
            <a:fld id="{4C88A374-DD18-449A-9B5B-DDC92F8EC61F}" type="slidenum">
              <a:rPr lang="en-US" smtClean="0"/>
              <a:pPr/>
              <a:t>‹#›</a:t>
            </a:fld>
            <a:endParaRPr lang="en-US" dirty="0"/>
          </a:p>
        </p:txBody>
      </p:sp>
      <mc:AlternateContent xmlns:mc="http://schemas.openxmlformats.org/markup-compatibility/2006" xmlns:p14="http://schemas.microsoft.com/office/powerpoint/2010/main">
        <mc:Choice Requires="p14">
          <p:contentPart p14:bwMode="auto" r:id="rId2">
            <p14:nvContentPartPr>
              <p14:cNvPr id="17" name="Ink 16">
                <a:extLst>
                  <a:ext uri="{FF2B5EF4-FFF2-40B4-BE49-F238E27FC236}">
                    <a16:creationId xmlns:a16="http://schemas.microsoft.com/office/drawing/2014/main" id="{24C14BD3-D853-49F1-A0E7-288160055BB0}"/>
                  </a:ext>
                </a:extLst>
              </p14:cNvPr>
              <p14:cNvContentPartPr/>
              <p14:nvPr userDrawn="1"/>
            </p14:nvContentPartPr>
            <p14:xfrm>
              <a:off x="2534158" y="7697685"/>
              <a:ext cx="360" cy="360"/>
            </p14:xfrm>
          </p:contentPart>
        </mc:Choice>
        <mc:Fallback xmlns="">
          <p:pic>
            <p:nvPicPr>
              <p:cNvPr id="17" name="Ink 16">
                <a:extLst>
                  <a:ext uri="{FF2B5EF4-FFF2-40B4-BE49-F238E27FC236}">
                    <a16:creationId xmlns:a16="http://schemas.microsoft.com/office/drawing/2014/main" id="{24C14BD3-D853-49F1-A0E7-288160055BB0}"/>
                  </a:ext>
                </a:extLst>
              </p:cNvPr>
              <p:cNvPicPr/>
              <p:nvPr/>
            </p:nvPicPr>
            <p:blipFill>
              <a:blip r:embed="rId3"/>
              <a:stretch>
                <a:fillRect/>
              </a:stretch>
            </p:blipFill>
            <p:spPr>
              <a:xfrm>
                <a:off x="2525158" y="7688685"/>
                <a:ext cx="18000" cy="18000"/>
              </a:xfrm>
              <a:prstGeom prst="rect">
                <a:avLst/>
              </a:prstGeom>
            </p:spPr>
          </p:pic>
        </mc:Fallback>
      </mc:AlternateContent>
      <p:sp>
        <p:nvSpPr>
          <p:cNvPr id="15" name="Subtitle 2">
            <a:extLst>
              <a:ext uri="{FF2B5EF4-FFF2-40B4-BE49-F238E27FC236}">
                <a16:creationId xmlns:a16="http://schemas.microsoft.com/office/drawing/2014/main" id="{C2500925-188E-47BF-9D20-B24F4B3A8669}"/>
              </a:ext>
            </a:extLst>
          </p:cNvPr>
          <p:cNvSpPr>
            <a:spLocks noGrp="1"/>
          </p:cNvSpPr>
          <p:nvPr>
            <p:ph type="subTitle" idx="1" hasCustomPrompt="1"/>
          </p:nvPr>
        </p:nvSpPr>
        <p:spPr>
          <a:xfrm>
            <a:off x="1196333" y="4028141"/>
            <a:ext cx="2185893" cy="454493"/>
          </a:xfrm>
        </p:spPr>
        <p:txBody>
          <a:bodyPr anchor="b">
            <a:noAutofit/>
          </a:bodyPr>
          <a:lstStyle>
            <a:lvl1pPr marL="0" indent="0" algn="l">
              <a:buNone/>
              <a:defRPr sz="1600" b="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Name</a:t>
            </a:r>
          </a:p>
        </p:txBody>
      </p:sp>
      <p:sp>
        <p:nvSpPr>
          <p:cNvPr id="16" name="Text Placeholder 18">
            <a:extLst>
              <a:ext uri="{FF2B5EF4-FFF2-40B4-BE49-F238E27FC236}">
                <a16:creationId xmlns:a16="http://schemas.microsoft.com/office/drawing/2014/main" id="{B5E36477-8B1F-4230-93E8-D4070B4721AB}"/>
              </a:ext>
            </a:extLst>
          </p:cNvPr>
          <p:cNvSpPr>
            <a:spLocks noGrp="1"/>
          </p:cNvSpPr>
          <p:nvPr>
            <p:ph type="body" sz="quarter" idx="14"/>
          </p:nvPr>
        </p:nvSpPr>
        <p:spPr>
          <a:xfrm>
            <a:off x="1195585" y="5295154"/>
            <a:ext cx="2187389" cy="764988"/>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8" name="Text Placeholder 18">
            <a:extLst>
              <a:ext uri="{FF2B5EF4-FFF2-40B4-BE49-F238E27FC236}">
                <a16:creationId xmlns:a16="http://schemas.microsoft.com/office/drawing/2014/main" id="{57ACA7CA-5C50-4655-9F8A-1CCACA0039A6}"/>
              </a:ext>
            </a:extLst>
          </p:cNvPr>
          <p:cNvSpPr>
            <a:spLocks noGrp="1"/>
          </p:cNvSpPr>
          <p:nvPr>
            <p:ph type="body" sz="quarter" idx="16"/>
          </p:nvPr>
        </p:nvSpPr>
        <p:spPr>
          <a:xfrm>
            <a:off x="3730582" y="5295154"/>
            <a:ext cx="2187389" cy="764988"/>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9" name="Text Placeholder 18">
            <a:extLst>
              <a:ext uri="{FF2B5EF4-FFF2-40B4-BE49-F238E27FC236}">
                <a16:creationId xmlns:a16="http://schemas.microsoft.com/office/drawing/2014/main" id="{30AF18F9-FF94-41B8-BAAE-06BB3C46FC73}"/>
              </a:ext>
            </a:extLst>
          </p:cNvPr>
          <p:cNvSpPr>
            <a:spLocks noGrp="1"/>
          </p:cNvSpPr>
          <p:nvPr>
            <p:ph type="body" sz="quarter" idx="20" hasCustomPrompt="1"/>
          </p:nvPr>
        </p:nvSpPr>
        <p:spPr>
          <a:xfrm>
            <a:off x="3730582" y="4030679"/>
            <a:ext cx="2187389" cy="451955"/>
          </a:xfrm>
        </p:spPr>
        <p:txBody>
          <a:bodyPr anchor="b">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20" name="Text Placeholder 18">
            <a:extLst>
              <a:ext uri="{FF2B5EF4-FFF2-40B4-BE49-F238E27FC236}">
                <a16:creationId xmlns:a16="http://schemas.microsoft.com/office/drawing/2014/main" id="{F071D93F-1720-42EE-8120-B483ED92195A}"/>
              </a:ext>
            </a:extLst>
          </p:cNvPr>
          <p:cNvSpPr>
            <a:spLocks noGrp="1"/>
          </p:cNvSpPr>
          <p:nvPr>
            <p:ph type="body" sz="quarter" idx="18"/>
          </p:nvPr>
        </p:nvSpPr>
        <p:spPr>
          <a:xfrm>
            <a:off x="6268053" y="5295154"/>
            <a:ext cx="2187389" cy="764988"/>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1" name="Text Placeholder 18">
            <a:extLst>
              <a:ext uri="{FF2B5EF4-FFF2-40B4-BE49-F238E27FC236}">
                <a16:creationId xmlns:a16="http://schemas.microsoft.com/office/drawing/2014/main" id="{143E0424-7417-440F-8252-A872DB45BE7B}"/>
              </a:ext>
            </a:extLst>
          </p:cNvPr>
          <p:cNvSpPr>
            <a:spLocks noGrp="1"/>
          </p:cNvSpPr>
          <p:nvPr>
            <p:ph type="body" sz="quarter" idx="21" hasCustomPrompt="1"/>
          </p:nvPr>
        </p:nvSpPr>
        <p:spPr>
          <a:xfrm>
            <a:off x="6268053" y="4028141"/>
            <a:ext cx="2187389" cy="454493"/>
          </a:xfrm>
        </p:spPr>
        <p:txBody>
          <a:bodyPr anchor="b">
            <a:noAutofit/>
          </a:bodyPr>
          <a:lstStyle>
            <a:lvl1pPr marL="0" indent="0">
              <a:buNone/>
              <a:defRPr sz="1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23" name="Text Placeholder 18">
            <a:extLst>
              <a:ext uri="{FF2B5EF4-FFF2-40B4-BE49-F238E27FC236}">
                <a16:creationId xmlns:a16="http://schemas.microsoft.com/office/drawing/2014/main" id="{10A92090-91D1-4E4D-B1CB-E73256F9C0E6}"/>
              </a:ext>
            </a:extLst>
          </p:cNvPr>
          <p:cNvSpPr>
            <a:spLocks noGrp="1"/>
          </p:cNvSpPr>
          <p:nvPr>
            <p:ph type="body" sz="quarter" idx="26"/>
          </p:nvPr>
        </p:nvSpPr>
        <p:spPr>
          <a:xfrm>
            <a:off x="8838911" y="5295154"/>
            <a:ext cx="2187389" cy="764988"/>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4" name="Text Placeholder 18">
            <a:extLst>
              <a:ext uri="{FF2B5EF4-FFF2-40B4-BE49-F238E27FC236}">
                <a16:creationId xmlns:a16="http://schemas.microsoft.com/office/drawing/2014/main" id="{60436B62-1013-4525-A7EB-ADEF0EF89DD4}"/>
              </a:ext>
            </a:extLst>
          </p:cNvPr>
          <p:cNvSpPr>
            <a:spLocks noGrp="1"/>
          </p:cNvSpPr>
          <p:nvPr>
            <p:ph type="body" sz="quarter" idx="27" hasCustomPrompt="1"/>
          </p:nvPr>
        </p:nvSpPr>
        <p:spPr>
          <a:xfrm>
            <a:off x="8838911" y="4028141"/>
            <a:ext cx="2187389" cy="454493"/>
          </a:xfrm>
        </p:spPr>
        <p:txBody>
          <a:bodyPr anchor="b">
            <a:noAutofit/>
          </a:bodyPr>
          <a:lstStyle>
            <a:lvl1pPr marL="0" indent="0">
              <a:buNone/>
              <a:defRPr sz="1600" b="0" i="0">
                <a:solidFill>
                  <a:schemeClr val="bg2">
                    <a:lumMod val="25000"/>
                  </a:schemeClr>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25" name="Text Placeholder 18">
            <a:extLst>
              <a:ext uri="{FF2B5EF4-FFF2-40B4-BE49-F238E27FC236}">
                <a16:creationId xmlns:a16="http://schemas.microsoft.com/office/drawing/2014/main" id="{3E1584E9-95A2-44EB-93AA-F5B5D51CE383}"/>
              </a:ext>
            </a:extLst>
          </p:cNvPr>
          <p:cNvSpPr>
            <a:spLocks noGrp="1"/>
          </p:cNvSpPr>
          <p:nvPr>
            <p:ph type="body" sz="quarter" idx="28" hasCustomPrompt="1"/>
          </p:nvPr>
        </p:nvSpPr>
        <p:spPr>
          <a:xfrm>
            <a:off x="1195585" y="4595907"/>
            <a:ext cx="2187389" cy="585694"/>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26" name="Text Placeholder 18">
            <a:extLst>
              <a:ext uri="{FF2B5EF4-FFF2-40B4-BE49-F238E27FC236}">
                <a16:creationId xmlns:a16="http://schemas.microsoft.com/office/drawing/2014/main" id="{50A3AE4E-EE8A-41B7-866B-4C2CBD8E02F6}"/>
              </a:ext>
            </a:extLst>
          </p:cNvPr>
          <p:cNvSpPr>
            <a:spLocks noGrp="1"/>
          </p:cNvSpPr>
          <p:nvPr>
            <p:ph type="body" sz="quarter" idx="29" hasCustomPrompt="1"/>
          </p:nvPr>
        </p:nvSpPr>
        <p:spPr>
          <a:xfrm>
            <a:off x="3730582" y="4595907"/>
            <a:ext cx="2187389" cy="585694"/>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27" name="Text Placeholder 18">
            <a:extLst>
              <a:ext uri="{FF2B5EF4-FFF2-40B4-BE49-F238E27FC236}">
                <a16:creationId xmlns:a16="http://schemas.microsoft.com/office/drawing/2014/main" id="{618EF8A5-B04E-40C1-B796-146ACF4751EA}"/>
              </a:ext>
            </a:extLst>
          </p:cNvPr>
          <p:cNvSpPr>
            <a:spLocks noGrp="1"/>
          </p:cNvSpPr>
          <p:nvPr>
            <p:ph type="body" sz="quarter" idx="30" hasCustomPrompt="1"/>
          </p:nvPr>
        </p:nvSpPr>
        <p:spPr>
          <a:xfrm>
            <a:off x="6268053" y="4595907"/>
            <a:ext cx="2187389" cy="585694"/>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28" name="Text Placeholder 18">
            <a:extLst>
              <a:ext uri="{FF2B5EF4-FFF2-40B4-BE49-F238E27FC236}">
                <a16:creationId xmlns:a16="http://schemas.microsoft.com/office/drawing/2014/main" id="{7F2F6FB4-0FD5-4369-8341-9B970364ECEA}"/>
              </a:ext>
            </a:extLst>
          </p:cNvPr>
          <p:cNvSpPr>
            <a:spLocks noGrp="1"/>
          </p:cNvSpPr>
          <p:nvPr>
            <p:ph type="body" sz="quarter" idx="31" hasCustomPrompt="1"/>
          </p:nvPr>
        </p:nvSpPr>
        <p:spPr>
          <a:xfrm>
            <a:off x="8838911" y="4595907"/>
            <a:ext cx="2187389" cy="585694"/>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32" name="Rectangle 31">
            <a:extLst>
              <a:ext uri="{FF2B5EF4-FFF2-40B4-BE49-F238E27FC236}">
                <a16:creationId xmlns:a16="http://schemas.microsoft.com/office/drawing/2014/main" id="{F76846E0-596A-40B8-81A7-400C4396C7C3}"/>
              </a:ext>
            </a:extLst>
          </p:cNvPr>
          <p:cNvSpPr/>
          <p:nvPr userDrawn="1"/>
        </p:nvSpPr>
        <p:spPr>
          <a:xfrm>
            <a:off x="762001" y="3116356"/>
            <a:ext cx="10668000" cy="625288"/>
          </a:xfrm>
          <a:prstGeom prst="rect">
            <a:avLst/>
          </a:prstGeom>
          <a:solidFill>
            <a:schemeClr val="accent3">
              <a:alpha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33" name="Picture Placeholder 9">
            <a:extLst>
              <a:ext uri="{FF2B5EF4-FFF2-40B4-BE49-F238E27FC236}">
                <a16:creationId xmlns:a16="http://schemas.microsoft.com/office/drawing/2014/main" id="{91265416-7F17-4243-82F0-B982F65F1E1B}"/>
              </a:ext>
            </a:extLst>
          </p:cNvPr>
          <p:cNvSpPr>
            <a:spLocks noGrp="1"/>
          </p:cNvSpPr>
          <p:nvPr>
            <p:ph type="pic" sz="quarter" idx="22" hasCustomPrompt="1"/>
          </p:nvPr>
        </p:nvSpPr>
        <p:spPr>
          <a:xfrm>
            <a:off x="1088929" y="1918991"/>
            <a:ext cx="978930" cy="978930"/>
          </a:xfrm>
          <a:prstGeom prst="ellipse">
            <a:avLst/>
          </a:prstGeom>
          <a:noFill/>
        </p:spPr>
        <p:txBody>
          <a:bodyPr anchor="ctr">
            <a:normAutofit/>
          </a:bodyPr>
          <a:lstStyle>
            <a:lvl1pPr algn="ctr">
              <a:buNone/>
              <a:defRPr sz="1050" b="0" i="0"/>
            </a:lvl1pPr>
          </a:lstStyle>
          <a:p>
            <a:r>
              <a:rPr lang="es-419" dirty="0" err="1"/>
              <a:t>Image</a:t>
            </a:r>
            <a:endParaRPr lang="en-US" dirty="0"/>
          </a:p>
        </p:txBody>
      </p:sp>
      <p:sp>
        <p:nvSpPr>
          <p:cNvPr id="34" name="Picture Placeholder 9">
            <a:extLst>
              <a:ext uri="{FF2B5EF4-FFF2-40B4-BE49-F238E27FC236}">
                <a16:creationId xmlns:a16="http://schemas.microsoft.com/office/drawing/2014/main" id="{11AF781A-77D9-4D27-A8C4-7E5DB48481C7}"/>
              </a:ext>
            </a:extLst>
          </p:cNvPr>
          <p:cNvSpPr>
            <a:spLocks noGrp="1"/>
          </p:cNvSpPr>
          <p:nvPr>
            <p:ph type="pic" sz="quarter" idx="32" hasCustomPrompt="1"/>
          </p:nvPr>
        </p:nvSpPr>
        <p:spPr>
          <a:xfrm>
            <a:off x="3652835" y="1918991"/>
            <a:ext cx="978930" cy="978930"/>
          </a:xfrm>
          <a:prstGeom prst="ellipse">
            <a:avLst/>
          </a:prstGeom>
          <a:noFill/>
        </p:spPr>
        <p:txBody>
          <a:bodyPr anchor="ctr">
            <a:normAutofit/>
          </a:bodyPr>
          <a:lstStyle>
            <a:lvl1pPr algn="ctr">
              <a:buNone/>
              <a:defRPr sz="1050" b="0" i="0"/>
            </a:lvl1pPr>
          </a:lstStyle>
          <a:p>
            <a:r>
              <a:rPr lang="es-419" err="1"/>
              <a:t>Image</a:t>
            </a:r>
            <a:endParaRPr lang="en-US"/>
          </a:p>
        </p:txBody>
      </p:sp>
      <p:sp>
        <p:nvSpPr>
          <p:cNvPr id="35" name="Picture Placeholder 9">
            <a:extLst>
              <a:ext uri="{FF2B5EF4-FFF2-40B4-BE49-F238E27FC236}">
                <a16:creationId xmlns:a16="http://schemas.microsoft.com/office/drawing/2014/main" id="{F9BF7227-461E-4E07-9642-5F5C0431537E}"/>
              </a:ext>
            </a:extLst>
          </p:cNvPr>
          <p:cNvSpPr>
            <a:spLocks noGrp="1"/>
          </p:cNvSpPr>
          <p:nvPr>
            <p:ph type="pic" sz="quarter" idx="33" hasCustomPrompt="1"/>
          </p:nvPr>
        </p:nvSpPr>
        <p:spPr>
          <a:xfrm>
            <a:off x="6257360" y="1918991"/>
            <a:ext cx="978930" cy="978930"/>
          </a:xfrm>
          <a:prstGeom prst="ellipse">
            <a:avLst/>
          </a:prstGeom>
          <a:noFill/>
        </p:spPr>
        <p:txBody>
          <a:bodyPr anchor="ctr">
            <a:normAutofit/>
          </a:bodyPr>
          <a:lstStyle>
            <a:lvl1pPr algn="ctr">
              <a:buNone/>
              <a:defRPr sz="1050" b="0" i="0"/>
            </a:lvl1pPr>
          </a:lstStyle>
          <a:p>
            <a:r>
              <a:rPr lang="es-419" err="1"/>
              <a:t>Image</a:t>
            </a:r>
            <a:endParaRPr lang="en-US"/>
          </a:p>
        </p:txBody>
      </p:sp>
      <p:sp>
        <p:nvSpPr>
          <p:cNvPr id="36" name="Picture Placeholder 9">
            <a:extLst>
              <a:ext uri="{FF2B5EF4-FFF2-40B4-BE49-F238E27FC236}">
                <a16:creationId xmlns:a16="http://schemas.microsoft.com/office/drawing/2014/main" id="{1EE7FF3A-284A-40C9-A247-759367437A7E}"/>
              </a:ext>
            </a:extLst>
          </p:cNvPr>
          <p:cNvSpPr>
            <a:spLocks noGrp="1"/>
          </p:cNvSpPr>
          <p:nvPr>
            <p:ph type="pic" sz="quarter" idx="34" hasCustomPrompt="1"/>
          </p:nvPr>
        </p:nvSpPr>
        <p:spPr>
          <a:xfrm>
            <a:off x="8821266" y="1918991"/>
            <a:ext cx="978930" cy="978930"/>
          </a:xfrm>
          <a:prstGeom prst="ellipse">
            <a:avLst/>
          </a:prstGeom>
          <a:noFill/>
        </p:spPr>
        <p:txBody>
          <a:bodyPr anchor="ctr">
            <a:normAutofit/>
          </a:bodyPr>
          <a:lstStyle>
            <a:lvl1pPr algn="ctr">
              <a:buNone/>
              <a:defRPr sz="1050" b="0" i="0"/>
            </a:lvl1pPr>
          </a:lstStyle>
          <a:p>
            <a:r>
              <a:rPr lang="es-419" err="1"/>
              <a:t>Image</a:t>
            </a:r>
            <a:endParaRPr lang="en-US"/>
          </a:p>
        </p:txBody>
      </p:sp>
      <p:pic>
        <p:nvPicPr>
          <p:cNvPr id="5" name="Graphic 4">
            <a:extLst>
              <a:ext uri="{FF2B5EF4-FFF2-40B4-BE49-F238E27FC236}">
                <a16:creationId xmlns:a16="http://schemas.microsoft.com/office/drawing/2014/main" id="{FFF906A3-D7E8-A58B-F9FF-A04611033B59}"/>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5136265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meline">
    <p:bg>
      <p:bgPr>
        <a:solidFill>
          <a:schemeClr val="bg2"/>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A07D3EAF-BF5B-831B-B74B-0F149E85ADCC}"/>
              </a:ext>
            </a:extLst>
          </p:cNvPr>
          <p:cNvGrpSpPr/>
          <p:nvPr userDrawn="1"/>
        </p:nvGrpSpPr>
        <p:grpSpPr>
          <a:xfrm>
            <a:off x="-2385854" y="-1326525"/>
            <a:ext cx="9093813" cy="9595160"/>
            <a:chOff x="-2385854" y="-1326525"/>
            <a:chExt cx="9093813" cy="9595160"/>
          </a:xfrm>
        </p:grpSpPr>
        <p:sp>
          <p:nvSpPr>
            <p:cNvPr id="11" name="Rounded Rectangle 10">
              <a:extLst>
                <a:ext uri="{FF2B5EF4-FFF2-40B4-BE49-F238E27FC236}">
                  <a16:creationId xmlns:a16="http://schemas.microsoft.com/office/drawing/2014/main" id="{2D0832E3-E5F3-E05D-0038-8F225A0E402E}"/>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2" name="Rounded Rectangle 11">
              <a:extLst>
                <a:ext uri="{FF2B5EF4-FFF2-40B4-BE49-F238E27FC236}">
                  <a16:creationId xmlns:a16="http://schemas.microsoft.com/office/drawing/2014/main" id="{CBCB94D6-942B-77FA-4ACE-91E1A2666604}"/>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3" name="Rounded Rectangle 12">
              <a:extLst>
                <a:ext uri="{FF2B5EF4-FFF2-40B4-BE49-F238E27FC236}">
                  <a16:creationId xmlns:a16="http://schemas.microsoft.com/office/drawing/2014/main" id="{D0CFD38B-C05D-FD0A-4A16-0ED4E12AFA59}"/>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14" name="Rectangle 13">
            <a:extLst>
              <a:ext uri="{FF2B5EF4-FFF2-40B4-BE49-F238E27FC236}">
                <a16:creationId xmlns:a16="http://schemas.microsoft.com/office/drawing/2014/main" id="{61D946C8-11B6-4611-9B83-30C22E24885C}"/>
              </a:ext>
            </a:extLst>
          </p:cNvPr>
          <p:cNvSpPr/>
          <p:nvPr userDrawn="1"/>
        </p:nvSpPr>
        <p:spPr>
          <a:xfrm>
            <a:off x="4710023" y="0"/>
            <a:ext cx="6719977" cy="68580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2" name="Title 1">
            <a:extLst>
              <a:ext uri="{FF2B5EF4-FFF2-40B4-BE49-F238E27FC236}">
                <a16:creationId xmlns:a16="http://schemas.microsoft.com/office/drawing/2014/main" id="{AAFBF399-9B8F-4B53-B619-CB963785BF16}"/>
              </a:ext>
            </a:extLst>
          </p:cNvPr>
          <p:cNvSpPr>
            <a:spLocks noGrp="1"/>
          </p:cNvSpPr>
          <p:nvPr userDrawn="1">
            <p:ph type="title" hasCustomPrompt="1"/>
          </p:nvPr>
        </p:nvSpPr>
        <p:spPr>
          <a:xfrm>
            <a:off x="1120588" y="895722"/>
            <a:ext cx="2916574" cy="2533277"/>
          </a:xfrm>
        </p:spPr>
        <p:txBody>
          <a:bodyPr anchor="t"/>
          <a:lstStyle>
            <a:lvl1pPr>
              <a:defRPr b="0" i="0"/>
            </a:lvl1pPr>
          </a:lstStyle>
          <a:p>
            <a:r>
              <a:rPr lang="en-US"/>
              <a:t>Timeline</a:t>
            </a:r>
          </a:p>
        </p:txBody>
      </p:sp>
      <p:sp>
        <p:nvSpPr>
          <p:cNvPr id="3" name="Footer Placeholder 2">
            <a:extLst>
              <a:ext uri="{FF2B5EF4-FFF2-40B4-BE49-F238E27FC236}">
                <a16:creationId xmlns:a16="http://schemas.microsoft.com/office/drawing/2014/main" id="{1B2594B6-EDC9-41C3-93F5-964F9B290895}"/>
              </a:ext>
            </a:extLst>
          </p:cNvPr>
          <p:cNvSpPr>
            <a:spLocks noGrp="1"/>
          </p:cNvSpPr>
          <p:nvPr userDrawn="1">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57DB2B22-C645-4D8E-BF6F-AB34130311A8}"/>
              </a:ext>
            </a:extLst>
          </p:cNvPr>
          <p:cNvSpPr>
            <a:spLocks noGrp="1"/>
          </p:cNvSpPr>
          <p:nvPr userDrawn="1">
            <p:ph type="sldNum" sz="quarter" idx="11"/>
          </p:nvPr>
        </p:nvSpPr>
        <p:spPr/>
        <p:txBody>
          <a:bodyPr/>
          <a:lstStyle/>
          <a:p>
            <a:fld id="{4C88A374-DD18-449A-9B5B-DDC92F8EC61F}" type="slidenum">
              <a:rPr lang="en-US" smtClean="0"/>
              <a:pPr/>
              <a:t>‹#›</a:t>
            </a:fld>
            <a:endParaRPr lang="en-US"/>
          </a:p>
        </p:txBody>
      </p:sp>
      <mc:AlternateContent xmlns:mc="http://schemas.openxmlformats.org/markup-compatibility/2006" xmlns:p14="http://schemas.microsoft.com/office/powerpoint/2010/main">
        <mc:Choice Requires="p14">
          <p:contentPart p14:bwMode="auto" r:id="rId2">
            <p14:nvContentPartPr>
              <p14:cNvPr id="17" name="Ink 16">
                <a:extLst>
                  <a:ext uri="{FF2B5EF4-FFF2-40B4-BE49-F238E27FC236}">
                    <a16:creationId xmlns:a16="http://schemas.microsoft.com/office/drawing/2014/main" id="{24C14BD3-D853-49F1-A0E7-288160055BB0}"/>
                  </a:ext>
                </a:extLst>
              </p14:cNvPr>
              <p14:cNvContentPartPr/>
              <p14:nvPr userDrawn="1"/>
            </p14:nvContentPartPr>
            <p14:xfrm>
              <a:off x="2534158" y="7697685"/>
              <a:ext cx="360" cy="360"/>
            </p14:xfrm>
          </p:contentPart>
        </mc:Choice>
        <mc:Fallback xmlns="">
          <p:pic>
            <p:nvPicPr>
              <p:cNvPr id="17" name="Ink 16">
                <a:extLst>
                  <a:ext uri="{FF2B5EF4-FFF2-40B4-BE49-F238E27FC236}">
                    <a16:creationId xmlns:a16="http://schemas.microsoft.com/office/drawing/2014/main" id="{24C14BD3-D853-49F1-A0E7-288160055BB0}"/>
                  </a:ext>
                </a:extLst>
              </p:cNvPr>
              <p:cNvPicPr/>
              <p:nvPr/>
            </p:nvPicPr>
            <p:blipFill>
              <a:blip r:embed="rId3"/>
              <a:stretch>
                <a:fillRect/>
              </a:stretch>
            </p:blipFill>
            <p:spPr>
              <a:xfrm>
                <a:off x="2525158" y="7688685"/>
                <a:ext cx="18000" cy="18000"/>
              </a:xfrm>
              <a:prstGeom prst="rect">
                <a:avLst/>
              </a:prstGeom>
            </p:spPr>
          </p:pic>
        </mc:Fallback>
      </mc:AlternateContent>
      <p:sp>
        <p:nvSpPr>
          <p:cNvPr id="15" name="Subtitle 2">
            <a:extLst>
              <a:ext uri="{FF2B5EF4-FFF2-40B4-BE49-F238E27FC236}">
                <a16:creationId xmlns:a16="http://schemas.microsoft.com/office/drawing/2014/main" id="{C2500925-188E-47BF-9D20-B24F4B3A8669}"/>
              </a:ext>
            </a:extLst>
          </p:cNvPr>
          <p:cNvSpPr>
            <a:spLocks noGrp="1"/>
          </p:cNvSpPr>
          <p:nvPr>
            <p:ph type="subTitle" idx="1" hasCustomPrompt="1"/>
          </p:nvPr>
        </p:nvSpPr>
        <p:spPr>
          <a:xfrm>
            <a:off x="6239910" y="581564"/>
            <a:ext cx="2185893" cy="454493"/>
          </a:xfrm>
        </p:spPr>
        <p:txBody>
          <a:bodyPr anchor="b">
            <a:noAutofit/>
          </a:bodyPr>
          <a:lstStyle>
            <a:lvl1pPr marL="0" indent="0" algn="l">
              <a:buNone/>
              <a:defRPr sz="1600" b="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Name</a:t>
            </a:r>
          </a:p>
        </p:txBody>
      </p:sp>
      <p:sp>
        <p:nvSpPr>
          <p:cNvPr id="16" name="Text Placeholder 18">
            <a:extLst>
              <a:ext uri="{FF2B5EF4-FFF2-40B4-BE49-F238E27FC236}">
                <a16:creationId xmlns:a16="http://schemas.microsoft.com/office/drawing/2014/main" id="{B5E36477-8B1F-4230-93E8-D4070B4721AB}"/>
              </a:ext>
            </a:extLst>
          </p:cNvPr>
          <p:cNvSpPr>
            <a:spLocks noGrp="1"/>
          </p:cNvSpPr>
          <p:nvPr>
            <p:ph type="body" sz="quarter" idx="14"/>
          </p:nvPr>
        </p:nvSpPr>
        <p:spPr>
          <a:xfrm>
            <a:off x="8551041" y="581563"/>
            <a:ext cx="2502272" cy="804413"/>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8" name="Text Placeholder 18">
            <a:extLst>
              <a:ext uri="{FF2B5EF4-FFF2-40B4-BE49-F238E27FC236}">
                <a16:creationId xmlns:a16="http://schemas.microsoft.com/office/drawing/2014/main" id="{57ACA7CA-5C50-4655-9F8A-1CCACA0039A6}"/>
              </a:ext>
            </a:extLst>
          </p:cNvPr>
          <p:cNvSpPr>
            <a:spLocks noGrp="1"/>
          </p:cNvSpPr>
          <p:nvPr>
            <p:ph type="body" sz="quarter" idx="16"/>
          </p:nvPr>
        </p:nvSpPr>
        <p:spPr>
          <a:xfrm>
            <a:off x="8551041" y="2074625"/>
            <a:ext cx="2479268" cy="86985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9" name="Text Placeholder 18">
            <a:extLst>
              <a:ext uri="{FF2B5EF4-FFF2-40B4-BE49-F238E27FC236}">
                <a16:creationId xmlns:a16="http://schemas.microsoft.com/office/drawing/2014/main" id="{30AF18F9-FF94-41B8-BAAE-06BB3C46FC73}"/>
              </a:ext>
            </a:extLst>
          </p:cNvPr>
          <p:cNvSpPr>
            <a:spLocks noGrp="1"/>
          </p:cNvSpPr>
          <p:nvPr>
            <p:ph type="body" sz="quarter" idx="20" hasCustomPrompt="1"/>
          </p:nvPr>
        </p:nvSpPr>
        <p:spPr>
          <a:xfrm>
            <a:off x="6249495" y="2075358"/>
            <a:ext cx="2187389" cy="451955"/>
          </a:xfrm>
        </p:spPr>
        <p:txBody>
          <a:bodyPr anchor="b">
            <a:noAutofit/>
          </a:bodyPr>
          <a:lstStyle>
            <a:lvl1pPr marL="0" indent="0">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20" name="Text Placeholder 18">
            <a:extLst>
              <a:ext uri="{FF2B5EF4-FFF2-40B4-BE49-F238E27FC236}">
                <a16:creationId xmlns:a16="http://schemas.microsoft.com/office/drawing/2014/main" id="{F071D93F-1720-42EE-8120-B483ED92195A}"/>
              </a:ext>
            </a:extLst>
          </p:cNvPr>
          <p:cNvSpPr>
            <a:spLocks noGrp="1"/>
          </p:cNvSpPr>
          <p:nvPr>
            <p:ph type="body" sz="quarter" idx="18"/>
          </p:nvPr>
        </p:nvSpPr>
        <p:spPr>
          <a:xfrm>
            <a:off x="8551041" y="3621629"/>
            <a:ext cx="2479268" cy="86985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1" name="Text Placeholder 18">
            <a:extLst>
              <a:ext uri="{FF2B5EF4-FFF2-40B4-BE49-F238E27FC236}">
                <a16:creationId xmlns:a16="http://schemas.microsoft.com/office/drawing/2014/main" id="{143E0424-7417-440F-8252-A872DB45BE7B}"/>
              </a:ext>
            </a:extLst>
          </p:cNvPr>
          <p:cNvSpPr>
            <a:spLocks noGrp="1"/>
          </p:cNvSpPr>
          <p:nvPr>
            <p:ph type="body" sz="quarter" idx="21" hasCustomPrompt="1"/>
          </p:nvPr>
        </p:nvSpPr>
        <p:spPr>
          <a:xfrm>
            <a:off x="6268053" y="3614073"/>
            <a:ext cx="2187389" cy="454493"/>
          </a:xfrm>
        </p:spPr>
        <p:txBody>
          <a:bodyPr anchor="b">
            <a:noAutofit/>
          </a:bodyPr>
          <a:lstStyle>
            <a:lvl1pPr marL="0" indent="0">
              <a:buNone/>
              <a:defRPr sz="1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23" name="Text Placeholder 18">
            <a:extLst>
              <a:ext uri="{FF2B5EF4-FFF2-40B4-BE49-F238E27FC236}">
                <a16:creationId xmlns:a16="http://schemas.microsoft.com/office/drawing/2014/main" id="{10A92090-91D1-4E4D-B1CB-E73256F9C0E6}"/>
              </a:ext>
            </a:extLst>
          </p:cNvPr>
          <p:cNvSpPr>
            <a:spLocks noGrp="1"/>
          </p:cNvSpPr>
          <p:nvPr>
            <p:ph type="body" sz="quarter" idx="26"/>
          </p:nvPr>
        </p:nvSpPr>
        <p:spPr>
          <a:xfrm>
            <a:off x="8551041" y="5208889"/>
            <a:ext cx="2479268" cy="86985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4" name="Text Placeholder 18">
            <a:extLst>
              <a:ext uri="{FF2B5EF4-FFF2-40B4-BE49-F238E27FC236}">
                <a16:creationId xmlns:a16="http://schemas.microsoft.com/office/drawing/2014/main" id="{60436B62-1013-4525-A7EB-ADEF0EF89DD4}"/>
              </a:ext>
            </a:extLst>
          </p:cNvPr>
          <p:cNvSpPr>
            <a:spLocks noGrp="1"/>
          </p:cNvSpPr>
          <p:nvPr>
            <p:ph type="body" sz="quarter" idx="27" hasCustomPrompt="1"/>
          </p:nvPr>
        </p:nvSpPr>
        <p:spPr>
          <a:xfrm>
            <a:off x="6256737" y="5195582"/>
            <a:ext cx="2187389" cy="454493"/>
          </a:xfrm>
        </p:spPr>
        <p:txBody>
          <a:bodyPr anchor="b">
            <a:noAutofit/>
          </a:bodyPr>
          <a:lstStyle>
            <a:lvl1pPr marL="0" indent="0">
              <a:buNone/>
              <a:defRPr sz="1600" b="0" i="0">
                <a:solidFill>
                  <a:schemeClr val="bg2">
                    <a:lumMod val="25000"/>
                  </a:schemeClr>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25" name="Text Placeholder 18">
            <a:extLst>
              <a:ext uri="{FF2B5EF4-FFF2-40B4-BE49-F238E27FC236}">
                <a16:creationId xmlns:a16="http://schemas.microsoft.com/office/drawing/2014/main" id="{3E1584E9-95A2-44EB-93AA-F5B5D51CE383}"/>
              </a:ext>
            </a:extLst>
          </p:cNvPr>
          <p:cNvSpPr>
            <a:spLocks noGrp="1"/>
          </p:cNvSpPr>
          <p:nvPr>
            <p:ph type="body" sz="quarter" idx="28" hasCustomPrompt="1"/>
          </p:nvPr>
        </p:nvSpPr>
        <p:spPr>
          <a:xfrm>
            <a:off x="6239162" y="1057315"/>
            <a:ext cx="2187389" cy="322911"/>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26" name="Text Placeholder 18">
            <a:extLst>
              <a:ext uri="{FF2B5EF4-FFF2-40B4-BE49-F238E27FC236}">
                <a16:creationId xmlns:a16="http://schemas.microsoft.com/office/drawing/2014/main" id="{50A3AE4E-EE8A-41B7-866B-4C2CBD8E02F6}"/>
              </a:ext>
            </a:extLst>
          </p:cNvPr>
          <p:cNvSpPr>
            <a:spLocks noGrp="1"/>
          </p:cNvSpPr>
          <p:nvPr>
            <p:ph type="body" sz="quarter" idx="29" hasCustomPrompt="1"/>
          </p:nvPr>
        </p:nvSpPr>
        <p:spPr>
          <a:xfrm>
            <a:off x="6249495" y="2531318"/>
            <a:ext cx="2187389" cy="395912"/>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27" name="Text Placeholder 18">
            <a:extLst>
              <a:ext uri="{FF2B5EF4-FFF2-40B4-BE49-F238E27FC236}">
                <a16:creationId xmlns:a16="http://schemas.microsoft.com/office/drawing/2014/main" id="{618EF8A5-B04E-40C1-B796-146ACF4751EA}"/>
              </a:ext>
            </a:extLst>
          </p:cNvPr>
          <p:cNvSpPr>
            <a:spLocks noGrp="1"/>
          </p:cNvSpPr>
          <p:nvPr>
            <p:ph type="body" sz="quarter" idx="30" hasCustomPrompt="1"/>
          </p:nvPr>
        </p:nvSpPr>
        <p:spPr>
          <a:xfrm>
            <a:off x="6268053" y="4072571"/>
            <a:ext cx="2187389" cy="395912"/>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28" name="Text Placeholder 18">
            <a:extLst>
              <a:ext uri="{FF2B5EF4-FFF2-40B4-BE49-F238E27FC236}">
                <a16:creationId xmlns:a16="http://schemas.microsoft.com/office/drawing/2014/main" id="{7F2F6FB4-0FD5-4369-8341-9B970364ECEA}"/>
              </a:ext>
            </a:extLst>
          </p:cNvPr>
          <p:cNvSpPr>
            <a:spLocks noGrp="1"/>
          </p:cNvSpPr>
          <p:nvPr>
            <p:ph type="body" sz="quarter" idx="31" hasCustomPrompt="1"/>
          </p:nvPr>
        </p:nvSpPr>
        <p:spPr>
          <a:xfrm>
            <a:off x="6256737" y="5654080"/>
            <a:ext cx="2187389" cy="395912"/>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Title</a:t>
            </a:r>
          </a:p>
        </p:txBody>
      </p:sp>
      <p:sp>
        <p:nvSpPr>
          <p:cNvPr id="33" name="Picture Placeholder 9">
            <a:extLst>
              <a:ext uri="{FF2B5EF4-FFF2-40B4-BE49-F238E27FC236}">
                <a16:creationId xmlns:a16="http://schemas.microsoft.com/office/drawing/2014/main" id="{91265416-7F17-4243-82F0-B982F65F1E1B}"/>
              </a:ext>
            </a:extLst>
          </p:cNvPr>
          <p:cNvSpPr>
            <a:spLocks noGrp="1"/>
          </p:cNvSpPr>
          <p:nvPr>
            <p:ph type="pic" sz="quarter" idx="22" hasCustomPrompt="1"/>
          </p:nvPr>
        </p:nvSpPr>
        <p:spPr>
          <a:xfrm>
            <a:off x="5117070" y="495300"/>
            <a:ext cx="978930" cy="978930"/>
          </a:xfrm>
          <a:prstGeom prst="ellipse">
            <a:avLst/>
          </a:prstGeom>
          <a:noFill/>
        </p:spPr>
        <p:txBody>
          <a:bodyPr anchor="ctr">
            <a:normAutofit/>
          </a:bodyPr>
          <a:lstStyle>
            <a:lvl1pPr algn="ctr">
              <a:buNone/>
              <a:defRPr sz="1050" b="0" i="0"/>
            </a:lvl1pPr>
          </a:lstStyle>
          <a:p>
            <a:r>
              <a:rPr lang="es-419" err="1"/>
              <a:t>Image</a:t>
            </a:r>
            <a:endParaRPr lang="en-US"/>
          </a:p>
        </p:txBody>
      </p:sp>
      <p:sp>
        <p:nvSpPr>
          <p:cNvPr id="34" name="Picture Placeholder 9">
            <a:extLst>
              <a:ext uri="{FF2B5EF4-FFF2-40B4-BE49-F238E27FC236}">
                <a16:creationId xmlns:a16="http://schemas.microsoft.com/office/drawing/2014/main" id="{11AF781A-77D9-4D27-A8C4-7E5DB48481C7}"/>
              </a:ext>
            </a:extLst>
          </p:cNvPr>
          <p:cNvSpPr>
            <a:spLocks noGrp="1"/>
          </p:cNvSpPr>
          <p:nvPr>
            <p:ph type="pic" sz="quarter" idx="32" hasCustomPrompt="1"/>
          </p:nvPr>
        </p:nvSpPr>
        <p:spPr>
          <a:xfrm>
            <a:off x="5117070" y="2039539"/>
            <a:ext cx="978930" cy="978930"/>
          </a:xfrm>
          <a:prstGeom prst="ellipse">
            <a:avLst/>
          </a:prstGeom>
          <a:noFill/>
        </p:spPr>
        <p:txBody>
          <a:bodyPr anchor="ctr">
            <a:normAutofit/>
          </a:bodyPr>
          <a:lstStyle>
            <a:lvl1pPr algn="ctr">
              <a:buNone/>
              <a:defRPr sz="1050" b="0" i="0"/>
            </a:lvl1pPr>
          </a:lstStyle>
          <a:p>
            <a:r>
              <a:rPr lang="es-419" err="1"/>
              <a:t>Image</a:t>
            </a:r>
            <a:endParaRPr lang="en-US"/>
          </a:p>
        </p:txBody>
      </p:sp>
      <p:sp>
        <p:nvSpPr>
          <p:cNvPr id="35" name="Picture Placeholder 9">
            <a:extLst>
              <a:ext uri="{FF2B5EF4-FFF2-40B4-BE49-F238E27FC236}">
                <a16:creationId xmlns:a16="http://schemas.microsoft.com/office/drawing/2014/main" id="{F9BF7227-461E-4E07-9642-5F5C0431537E}"/>
              </a:ext>
            </a:extLst>
          </p:cNvPr>
          <p:cNvSpPr>
            <a:spLocks noGrp="1"/>
          </p:cNvSpPr>
          <p:nvPr>
            <p:ph type="pic" sz="quarter" idx="33" hasCustomPrompt="1"/>
          </p:nvPr>
        </p:nvSpPr>
        <p:spPr>
          <a:xfrm>
            <a:off x="5117070" y="3583778"/>
            <a:ext cx="978930" cy="978930"/>
          </a:xfrm>
          <a:prstGeom prst="ellipse">
            <a:avLst/>
          </a:prstGeom>
          <a:noFill/>
        </p:spPr>
        <p:txBody>
          <a:bodyPr anchor="ctr">
            <a:normAutofit/>
          </a:bodyPr>
          <a:lstStyle>
            <a:lvl1pPr algn="ctr">
              <a:buNone/>
              <a:defRPr sz="1050" b="0" i="0"/>
            </a:lvl1pPr>
          </a:lstStyle>
          <a:p>
            <a:r>
              <a:rPr lang="es-419" err="1"/>
              <a:t>Image</a:t>
            </a:r>
            <a:endParaRPr lang="en-US"/>
          </a:p>
        </p:txBody>
      </p:sp>
      <p:sp>
        <p:nvSpPr>
          <p:cNvPr id="36" name="Picture Placeholder 9">
            <a:extLst>
              <a:ext uri="{FF2B5EF4-FFF2-40B4-BE49-F238E27FC236}">
                <a16:creationId xmlns:a16="http://schemas.microsoft.com/office/drawing/2014/main" id="{1EE7FF3A-284A-40C9-A247-759367437A7E}"/>
              </a:ext>
            </a:extLst>
          </p:cNvPr>
          <p:cNvSpPr>
            <a:spLocks noGrp="1"/>
          </p:cNvSpPr>
          <p:nvPr>
            <p:ph type="pic" sz="quarter" idx="34" hasCustomPrompt="1"/>
          </p:nvPr>
        </p:nvSpPr>
        <p:spPr>
          <a:xfrm>
            <a:off x="5117070" y="5128017"/>
            <a:ext cx="978930" cy="978930"/>
          </a:xfrm>
          <a:prstGeom prst="ellipse">
            <a:avLst/>
          </a:prstGeom>
          <a:noFill/>
        </p:spPr>
        <p:txBody>
          <a:bodyPr anchor="ctr">
            <a:normAutofit/>
          </a:bodyPr>
          <a:lstStyle>
            <a:lvl1pPr algn="ctr">
              <a:buNone/>
              <a:defRPr sz="1050" b="0" i="0"/>
            </a:lvl1pPr>
          </a:lstStyle>
          <a:p>
            <a:r>
              <a:rPr lang="es-419" err="1"/>
              <a:t>Image</a:t>
            </a:r>
            <a:endParaRPr lang="en-US"/>
          </a:p>
        </p:txBody>
      </p:sp>
      <p:pic>
        <p:nvPicPr>
          <p:cNvPr id="9" name="Graphic 8">
            <a:extLst>
              <a:ext uri="{FF2B5EF4-FFF2-40B4-BE49-F238E27FC236}">
                <a16:creationId xmlns:a16="http://schemas.microsoft.com/office/drawing/2014/main" id="{1C2C2376-CE10-C1AB-604B-222BCB54E8C3}"/>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950663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Mobile">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398CDF91-7319-B923-AB23-53F5761762AD}"/>
              </a:ext>
            </a:extLst>
          </p:cNvPr>
          <p:cNvGrpSpPr/>
          <p:nvPr userDrawn="1"/>
        </p:nvGrpSpPr>
        <p:grpSpPr>
          <a:xfrm>
            <a:off x="7053419" y="-4801538"/>
            <a:ext cx="6584158" cy="11258024"/>
            <a:chOff x="7053419" y="-4801538"/>
            <a:chExt cx="6584158" cy="11258024"/>
          </a:xfrm>
        </p:grpSpPr>
        <p:sp>
          <p:nvSpPr>
            <p:cNvPr id="8" name="Rounded Rectangle 7">
              <a:extLst>
                <a:ext uri="{FF2B5EF4-FFF2-40B4-BE49-F238E27FC236}">
                  <a16:creationId xmlns:a16="http://schemas.microsoft.com/office/drawing/2014/main" id="{7C7B625F-4667-55E1-BABF-7ACAA4056700}"/>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2" name="Rounded Rectangle 11">
              <a:extLst>
                <a:ext uri="{FF2B5EF4-FFF2-40B4-BE49-F238E27FC236}">
                  <a16:creationId xmlns:a16="http://schemas.microsoft.com/office/drawing/2014/main" id="{57DBAAA6-6949-81A1-EF18-1A1612C8DE2B}"/>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4" name="Rounded Rectangle 13">
              <a:extLst>
                <a:ext uri="{FF2B5EF4-FFF2-40B4-BE49-F238E27FC236}">
                  <a16:creationId xmlns:a16="http://schemas.microsoft.com/office/drawing/2014/main" id="{2CE2DC51-ACC1-B924-B208-8B288D62438F}"/>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B035387A-1311-45F7-A69B-160F4AE6122E}"/>
              </a:ext>
            </a:extLst>
          </p:cNvPr>
          <p:cNvSpPr>
            <a:spLocks noGrp="1"/>
          </p:cNvSpPr>
          <p:nvPr>
            <p:ph type="title" hasCustomPrompt="1"/>
          </p:nvPr>
        </p:nvSpPr>
        <p:spPr>
          <a:xfrm>
            <a:off x="6096000" y="495300"/>
            <a:ext cx="5334000" cy="1743052"/>
          </a:xfrm>
        </p:spPr>
        <p:txBody>
          <a:bodyPr>
            <a:noAutofit/>
          </a:bodyPr>
          <a:lstStyle>
            <a:lvl1pPr>
              <a:defRPr b="0" i="0"/>
            </a:lvl1pPr>
          </a:lstStyle>
          <a:p>
            <a:r>
              <a:rPr lang="en-US"/>
              <a:t>Mobile Slide Example</a:t>
            </a:r>
          </a:p>
        </p:txBody>
      </p:sp>
      <p:sp>
        <p:nvSpPr>
          <p:cNvPr id="3" name="Footer Placeholder 2">
            <a:extLst>
              <a:ext uri="{FF2B5EF4-FFF2-40B4-BE49-F238E27FC236}">
                <a16:creationId xmlns:a16="http://schemas.microsoft.com/office/drawing/2014/main" id="{6C21A06E-6967-4A5C-BCA6-351F29E0E60C}"/>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2E8A5D83-0A35-452D-96E2-A8A07A642692}"/>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7" name="Rectangle: Rounded Corners 6">
            <a:extLst>
              <a:ext uri="{FF2B5EF4-FFF2-40B4-BE49-F238E27FC236}">
                <a16:creationId xmlns:a16="http://schemas.microsoft.com/office/drawing/2014/main" id="{31690AC7-DE52-48FA-9255-B9F5F913B79B}"/>
              </a:ext>
            </a:extLst>
          </p:cNvPr>
          <p:cNvSpPr/>
          <p:nvPr userDrawn="1"/>
        </p:nvSpPr>
        <p:spPr>
          <a:xfrm>
            <a:off x="762000" y="495300"/>
            <a:ext cx="3105510" cy="5905500"/>
          </a:xfrm>
          <a:prstGeom prst="roundRect">
            <a:avLst>
              <a:gd name="adj" fmla="val 11112"/>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Picture Placeholder 8">
            <a:extLst>
              <a:ext uri="{FF2B5EF4-FFF2-40B4-BE49-F238E27FC236}">
                <a16:creationId xmlns:a16="http://schemas.microsoft.com/office/drawing/2014/main" id="{7DCD4E94-86FD-4611-864A-4A45D594F4FB}"/>
              </a:ext>
            </a:extLst>
          </p:cNvPr>
          <p:cNvSpPr>
            <a:spLocks noGrp="1"/>
          </p:cNvSpPr>
          <p:nvPr>
            <p:ph type="pic" sz="quarter" idx="12"/>
          </p:nvPr>
        </p:nvSpPr>
        <p:spPr>
          <a:xfrm>
            <a:off x="1078887" y="785813"/>
            <a:ext cx="2471737" cy="5324475"/>
          </a:xfrm>
          <a:prstGeom prst="roundRect">
            <a:avLst>
              <a:gd name="adj" fmla="val 7825"/>
            </a:avLst>
          </a:prstGeom>
          <a:solidFill>
            <a:schemeClr val="accent1">
              <a:alpha val="30000"/>
            </a:schemeClr>
          </a:solidFill>
        </p:spPr>
        <p:txBody>
          <a:bodyPr/>
          <a:lstStyle>
            <a:lvl1pPr>
              <a:defRPr b="0" i="0"/>
            </a:lvl1pPr>
          </a:lstStyle>
          <a:p>
            <a:endParaRPr lang="en-US"/>
          </a:p>
        </p:txBody>
      </p:sp>
      <p:sp>
        <p:nvSpPr>
          <p:cNvPr id="10" name="Subtitle 2">
            <a:extLst>
              <a:ext uri="{FF2B5EF4-FFF2-40B4-BE49-F238E27FC236}">
                <a16:creationId xmlns:a16="http://schemas.microsoft.com/office/drawing/2014/main" id="{C2A7136A-2786-4CC2-A849-D694E125607D}"/>
              </a:ext>
            </a:extLst>
          </p:cNvPr>
          <p:cNvSpPr>
            <a:spLocks noGrp="1"/>
          </p:cNvSpPr>
          <p:nvPr>
            <p:ph type="subTitle" idx="1"/>
          </p:nvPr>
        </p:nvSpPr>
        <p:spPr>
          <a:xfrm>
            <a:off x="6096000" y="2355366"/>
            <a:ext cx="5334000" cy="662292"/>
          </a:xfrm>
        </p:spPr>
        <p:txBody>
          <a:bodyPr anchor="t">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ext Placeholder 18">
            <a:extLst>
              <a:ext uri="{FF2B5EF4-FFF2-40B4-BE49-F238E27FC236}">
                <a16:creationId xmlns:a16="http://schemas.microsoft.com/office/drawing/2014/main" id="{0972B661-52D6-4473-8607-0B4F83B4379B}"/>
              </a:ext>
            </a:extLst>
          </p:cNvPr>
          <p:cNvSpPr>
            <a:spLocks noGrp="1"/>
          </p:cNvSpPr>
          <p:nvPr>
            <p:ph type="body" sz="quarter" idx="14"/>
          </p:nvPr>
        </p:nvSpPr>
        <p:spPr>
          <a:xfrm>
            <a:off x="6089650" y="3094885"/>
            <a:ext cx="5340350" cy="1001021"/>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3" name="Picture Placeholder 12">
            <a:extLst>
              <a:ext uri="{FF2B5EF4-FFF2-40B4-BE49-F238E27FC236}">
                <a16:creationId xmlns:a16="http://schemas.microsoft.com/office/drawing/2014/main" id="{FA8E2119-42CC-4EE5-B7F5-0793F562BBA1}"/>
              </a:ext>
            </a:extLst>
          </p:cNvPr>
          <p:cNvSpPr>
            <a:spLocks noGrp="1"/>
          </p:cNvSpPr>
          <p:nvPr>
            <p:ph type="pic" sz="quarter" idx="15"/>
          </p:nvPr>
        </p:nvSpPr>
        <p:spPr>
          <a:xfrm>
            <a:off x="7314512" y="3428617"/>
            <a:ext cx="2973926" cy="2972184"/>
          </a:xfrm>
          <a:prstGeom prst="ellipse">
            <a:avLst/>
          </a:prstGeom>
        </p:spPr>
        <p:txBody>
          <a:bodyPr anchor="ctr"/>
          <a:lstStyle>
            <a:lvl1pPr algn="ctr">
              <a:buNone/>
              <a:defRPr b="0" i="0"/>
            </a:lvl1pPr>
          </a:lstStyle>
          <a:p>
            <a:endParaRPr lang="en-US"/>
          </a:p>
        </p:txBody>
      </p:sp>
      <p:pic>
        <p:nvPicPr>
          <p:cNvPr id="5" name="Graphic 4">
            <a:extLst>
              <a:ext uri="{FF2B5EF4-FFF2-40B4-BE49-F238E27FC236}">
                <a16:creationId xmlns:a16="http://schemas.microsoft.com/office/drawing/2014/main" id="{870F2B25-1A17-EE25-9518-4FD9FD128F65}"/>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69487847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Mobile Details">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9830EDE-FF1A-09E0-DFB9-07FCF7F61D83}"/>
              </a:ext>
            </a:extLst>
          </p:cNvPr>
          <p:cNvGrpSpPr/>
          <p:nvPr userDrawn="1"/>
        </p:nvGrpSpPr>
        <p:grpSpPr>
          <a:xfrm>
            <a:off x="7053419" y="-4801538"/>
            <a:ext cx="6584158" cy="11258024"/>
            <a:chOff x="7053419" y="-4801538"/>
            <a:chExt cx="6584158" cy="11258024"/>
          </a:xfrm>
        </p:grpSpPr>
        <p:sp>
          <p:nvSpPr>
            <p:cNvPr id="8" name="Rounded Rectangle 7">
              <a:extLst>
                <a:ext uri="{FF2B5EF4-FFF2-40B4-BE49-F238E27FC236}">
                  <a16:creationId xmlns:a16="http://schemas.microsoft.com/office/drawing/2014/main" id="{DB492915-B874-8AAE-5528-D92BEC8B92A1}"/>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2" name="Rounded Rectangle 11">
              <a:extLst>
                <a:ext uri="{FF2B5EF4-FFF2-40B4-BE49-F238E27FC236}">
                  <a16:creationId xmlns:a16="http://schemas.microsoft.com/office/drawing/2014/main" id="{574D039C-51D3-0128-1FB2-75BC7FA96CAA}"/>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3" name="Rounded Rectangle 12">
              <a:extLst>
                <a:ext uri="{FF2B5EF4-FFF2-40B4-BE49-F238E27FC236}">
                  <a16:creationId xmlns:a16="http://schemas.microsoft.com/office/drawing/2014/main" id="{53C96130-26E3-4D87-E33F-F8DC1C5DD0D4}"/>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B035387A-1311-45F7-A69B-160F4AE6122E}"/>
              </a:ext>
            </a:extLst>
          </p:cNvPr>
          <p:cNvSpPr>
            <a:spLocks noGrp="1"/>
          </p:cNvSpPr>
          <p:nvPr>
            <p:ph type="title" hasCustomPrompt="1"/>
          </p:nvPr>
        </p:nvSpPr>
        <p:spPr>
          <a:xfrm>
            <a:off x="768350" y="495299"/>
            <a:ext cx="3696288" cy="1874090"/>
          </a:xfrm>
        </p:spPr>
        <p:txBody>
          <a:bodyPr anchor="b">
            <a:noAutofit/>
          </a:bodyPr>
          <a:lstStyle>
            <a:lvl1pPr>
              <a:defRPr b="0" i="0"/>
            </a:lvl1pPr>
          </a:lstStyle>
          <a:p>
            <a:r>
              <a:rPr lang="en-US"/>
              <a:t>Mobile Slide Example</a:t>
            </a:r>
          </a:p>
        </p:txBody>
      </p:sp>
      <p:sp>
        <p:nvSpPr>
          <p:cNvPr id="3" name="Footer Placeholder 2">
            <a:extLst>
              <a:ext uri="{FF2B5EF4-FFF2-40B4-BE49-F238E27FC236}">
                <a16:creationId xmlns:a16="http://schemas.microsoft.com/office/drawing/2014/main" id="{6C21A06E-6967-4A5C-BCA6-351F29E0E60C}"/>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2E8A5D83-0A35-452D-96E2-A8A07A642692}"/>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7" name="Rectangle: Rounded Corners 6">
            <a:extLst>
              <a:ext uri="{FF2B5EF4-FFF2-40B4-BE49-F238E27FC236}">
                <a16:creationId xmlns:a16="http://schemas.microsoft.com/office/drawing/2014/main" id="{31690AC7-DE52-48FA-9255-B9F5F913B79B}"/>
              </a:ext>
            </a:extLst>
          </p:cNvPr>
          <p:cNvSpPr/>
          <p:nvPr userDrawn="1"/>
        </p:nvSpPr>
        <p:spPr>
          <a:xfrm>
            <a:off x="4543245" y="495300"/>
            <a:ext cx="3105510" cy="5905500"/>
          </a:xfrm>
          <a:prstGeom prst="roundRect">
            <a:avLst>
              <a:gd name="adj" fmla="val 11112"/>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Picture Placeholder 8">
            <a:extLst>
              <a:ext uri="{FF2B5EF4-FFF2-40B4-BE49-F238E27FC236}">
                <a16:creationId xmlns:a16="http://schemas.microsoft.com/office/drawing/2014/main" id="{7DCD4E94-86FD-4611-864A-4A45D594F4FB}"/>
              </a:ext>
            </a:extLst>
          </p:cNvPr>
          <p:cNvSpPr>
            <a:spLocks noGrp="1"/>
          </p:cNvSpPr>
          <p:nvPr>
            <p:ph type="pic" sz="quarter" idx="12"/>
          </p:nvPr>
        </p:nvSpPr>
        <p:spPr>
          <a:xfrm>
            <a:off x="4860132" y="785813"/>
            <a:ext cx="2471737" cy="5324475"/>
          </a:xfrm>
          <a:prstGeom prst="roundRect">
            <a:avLst>
              <a:gd name="adj" fmla="val 7825"/>
            </a:avLst>
          </a:prstGeom>
          <a:solidFill>
            <a:schemeClr val="accent1">
              <a:alpha val="30000"/>
            </a:schemeClr>
          </a:solidFill>
        </p:spPr>
        <p:txBody>
          <a:bodyPr/>
          <a:lstStyle>
            <a:lvl1pPr>
              <a:defRPr b="0" i="0"/>
            </a:lvl1pPr>
          </a:lstStyle>
          <a:p>
            <a:endParaRPr lang="en-US"/>
          </a:p>
        </p:txBody>
      </p:sp>
      <p:sp>
        <p:nvSpPr>
          <p:cNvPr id="10" name="Subtitle 2">
            <a:extLst>
              <a:ext uri="{FF2B5EF4-FFF2-40B4-BE49-F238E27FC236}">
                <a16:creationId xmlns:a16="http://schemas.microsoft.com/office/drawing/2014/main" id="{C2A7136A-2786-4CC2-A849-D694E125607D}"/>
              </a:ext>
            </a:extLst>
          </p:cNvPr>
          <p:cNvSpPr>
            <a:spLocks noGrp="1"/>
          </p:cNvSpPr>
          <p:nvPr>
            <p:ph type="subTitle" idx="1"/>
          </p:nvPr>
        </p:nvSpPr>
        <p:spPr>
          <a:xfrm>
            <a:off x="768349" y="2409646"/>
            <a:ext cx="3435589" cy="779306"/>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ext Placeholder 18">
            <a:extLst>
              <a:ext uri="{FF2B5EF4-FFF2-40B4-BE49-F238E27FC236}">
                <a16:creationId xmlns:a16="http://schemas.microsoft.com/office/drawing/2014/main" id="{0972B661-52D6-4473-8607-0B4F83B4379B}"/>
              </a:ext>
            </a:extLst>
          </p:cNvPr>
          <p:cNvSpPr>
            <a:spLocks noGrp="1"/>
          </p:cNvSpPr>
          <p:nvPr>
            <p:ph type="body" sz="quarter" idx="14"/>
          </p:nvPr>
        </p:nvSpPr>
        <p:spPr>
          <a:xfrm>
            <a:off x="762000" y="3266179"/>
            <a:ext cx="3441940" cy="3134621"/>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pic>
        <p:nvPicPr>
          <p:cNvPr id="5" name="Graphic 4">
            <a:extLst>
              <a:ext uri="{FF2B5EF4-FFF2-40B4-BE49-F238E27FC236}">
                <a16:creationId xmlns:a16="http://schemas.microsoft.com/office/drawing/2014/main" id="{5C9B029B-F3EC-1AE1-592A-93A80F5D8755}"/>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89023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Cover 1">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1" name="Rectangle 10">
            <a:extLst>
              <a:ext uri="{FF2B5EF4-FFF2-40B4-BE49-F238E27FC236}">
                <a16:creationId xmlns:a16="http://schemas.microsoft.com/office/drawing/2014/main" id="{F51EBD86-2654-41CE-9224-29EC60F5CFCC}"/>
              </a:ext>
            </a:extLst>
          </p:cNvPr>
          <p:cNvSpPr/>
          <p:nvPr userDrawn="1"/>
        </p:nvSpPr>
        <p:spPr>
          <a:xfrm>
            <a:off x="762000" y="495300"/>
            <a:ext cx="5334000" cy="5905500"/>
          </a:xfrm>
          <a:prstGeom prst="rect">
            <a:avLst/>
          </a:prstGeom>
          <a:solidFill>
            <a:schemeClr val="bg1">
              <a:alpha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2" name="Title 1"/>
          <p:cNvSpPr>
            <a:spLocks noGrp="1"/>
          </p:cNvSpPr>
          <p:nvPr>
            <p:ph type="ctrTitle"/>
          </p:nvPr>
        </p:nvSpPr>
        <p:spPr>
          <a:xfrm>
            <a:off x="1532965" y="1851959"/>
            <a:ext cx="3753223" cy="2163482"/>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1532965" y="4188758"/>
            <a:ext cx="3741270" cy="932330"/>
          </a:xfrm>
        </p:spPr>
        <p:txBody>
          <a:bodyPr anchor="t">
            <a:normAutofit/>
          </a:bodyPr>
          <a:lstStyle>
            <a:lvl1pPr marL="0" indent="0" algn="l">
              <a:buNone/>
              <a:defRPr sz="1800" b="0" i="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grpSp>
        <p:nvGrpSpPr>
          <p:cNvPr id="7" name="Group 6">
            <a:extLst>
              <a:ext uri="{FF2B5EF4-FFF2-40B4-BE49-F238E27FC236}">
                <a16:creationId xmlns:a16="http://schemas.microsoft.com/office/drawing/2014/main" id="{1D818DFC-AE55-6A27-A5D8-272ED838A69C}"/>
              </a:ext>
            </a:extLst>
          </p:cNvPr>
          <p:cNvGrpSpPr/>
          <p:nvPr userDrawn="1"/>
        </p:nvGrpSpPr>
        <p:grpSpPr>
          <a:xfrm>
            <a:off x="7053419" y="-4801538"/>
            <a:ext cx="6584158" cy="11258024"/>
            <a:chOff x="7053419" y="-4801538"/>
            <a:chExt cx="6584158" cy="11258024"/>
          </a:xfrm>
        </p:grpSpPr>
        <p:sp>
          <p:nvSpPr>
            <p:cNvPr id="4" name="Rounded Rectangle 3">
              <a:extLst>
                <a:ext uri="{FF2B5EF4-FFF2-40B4-BE49-F238E27FC236}">
                  <a16:creationId xmlns:a16="http://schemas.microsoft.com/office/drawing/2014/main" id="{87439DBD-2EE0-55B4-2F62-D2A2FD90FAC8}"/>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8" name="Rounded Rectangle 7">
              <a:extLst>
                <a:ext uri="{FF2B5EF4-FFF2-40B4-BE49-F238E27FC236}">
                  <a16:creationId xmlns:a16="http://schemas.microsoft.com/office/drawing/2014/main" id="{2A7B629E-E450-909B-1E7B-F255D8030F5F}"/>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9" name="Rounded Rectangle 8">
              <a:extLst>
                <a:ext uri="{FF2B5EF4-FFF2-40B4-BE49-F238E27FC236}">
                  <a16:creationId xmlns:a16="http://schemas.microsoft.com/office/drawing/2014/main" id="{71BC4B7F-8AF7-CB99-26D8-EC75458C2C99}"/>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pic>
        <p:nvPicPr>
          <p:cNvPr id="10" name="Graphic 9">
            <a:extLst>
              <a:ext uri="{FF2B5EF4-FFF2-40B4-BE49-F238E27FC236}">
                <a16:creationId xmlns:a16="http://schemas.microsoft.com/office/drawing/2014/main" id="{082F1D99-C0C0-5CF3-724F-A107B424EE4A}"/>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889313" y="495300"/>
            <a:ext cx="1636489" cy="628276"/>
          </a:xfrm>
          <a:prstGeom prst="rect">
            <a:avLst/>
          </a:prstGeom>
        </p:spPr>
      </p:pic>
    </p:spTree>
    <p:extLst>
      <p:ext uri="{BB962C8B-B14F-4D97-AF65-F5344CB8AC3E}">
        <p14:creationId xmlns:p14="http://schemas.microsoft.com/office/powerpoint/2010/main" val="957453043"/>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Mobile Multiple">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3944BAE-A204-39CC-373B-59903E773E80}"/>
              </a:ext>
            </a:extLst>
          </p:cNvPr>
          <p:cNvGrpSpPr/>
          <p:nvPr userDrawn="1"/>
        </p:nvGrpSpPr>
        <p:grpSpPr>
          <a:xfrm>
            <a:off x="7053419" y="-4801538"/>
            <a:ext cx="6584158" cy="11258024"/>
            <a:chOff x="7053419" y="-4801538"/>
            <a:chExt cx="6584158" cy="11258024"/>
          </a:xfrm>
        </p:grpSpPr>
        <p:sp>
          <p:nvSpPr>
            <p:cNvPr id="8" name="Rounded Rectangle 7">
              <a:extLst>
                <a:ext uri="{FF2B5EF4-FFF2-40B4-BE49-F238E27FC236}">
                  <a16:creationId xmlns:a16="http://schemas.microsoft.com/office/drawing/2014/main" id="{92C290FE-CD94-FF03-35CE-382AE68A2C25}"/>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2" name="Rounded Rectangle 11">
              <a:extLst>
                <a:ext uri="{FF2B5EF4-FFF2-40B4-BE49-F238E27FC236}">
                  <a16:creationId xmlns:a16="http://schemas.microsoft.com/office/drawing/2014/main" id="{9E0430C0-EF0A-89CD-5285-2994DCC1BAA3}"/>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3" name="Rounded Rectangle 12">
              <a:extLst>
                <a:ext uri="{FF2B5EF4-FFF2-40B4-BE49-F238E27FC236}">
                  <a16:creationId xmlns:a16="http://schemas.microsoft.com/office/drawing/2014/main" id="{83A0E0DC-17F7-A7D9-6C1B-0043528C7B0B}"/>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B035387A-1311-45F7-A69B-160F4AE6122E}"/>
              </a:ext>
            </a:extLst>
          </p:cNvPr>
          <p:cNvSpPr>
            <a:spLocks noGrp="1"/>
          </p:cNvSpPr>
          <p:nvPr>
            <p:ph type="title" hasCustomPrompt="1"/>
          </p:nvPr>
        </p:nvSpPr>
        <p:spPr>
          <a:xfrm>
            <a:off x="771225" y="495300"/>
            <a:ext cx="5334000" cy="1195388"/>
          </a:xfrm>
        </p:spPr>
        <p:txBody>
          <a:bodyPr>
            <a:noAutofit/>
          </a:bodyPr>
          <a:lstStyle>
            <a:lvl1pPr>
              <a:defRPr b="0" i="0"/>
            </a:lvl1pPr>
          </a:lstStyle>
          <a:p>
            <a:r>
              <a:rPr lang="en-US"/>
              <a:t>Mobile Slide Example</a:t>
            </a:r>
          </a:p>
        </p:txBody>
      </p:sp>
      <p:sp>
        <p:nvSpPr>
          <p:cNvPr id="3" name="Footer Placeholder 2">
            <a:extLst>
              <a:ext uri="{FF2B5EF4-FFF2-40B4-BE49-F238E27FC236}">
                <a16:creationId xmlns:a16="http://schemas.microsoft.com/office/drawing/2014/main" id="{6C21A06E-6967-4A5C-BCA6-351F29E0E60C}"/>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2E8A5D83-0A35-452D-96E2-A8A07A642692}"/>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9" name="Picture Placeholder 8">
            <a:extLst>
              <a:ext uri="{FF2B5EF4-FFF2-40B4-BE49-F238E27FC236}">
                <a16:creationId xmlns:a16="http://schemas.microsoft.com/office/drawing/2014/main" id="{7DCD4E94-86FD-4611-864A-4A45D594F4FB}"/>
              </a:ext>
            </a:extLst>
          </p:cNvPr>
          <p:cNvSpPr>
            <a:spLocks noGrp="1"/>
          </p:cNvSpPr>
          <p:nvPr>
            <p:ph type="pic" sz="quarter" idx="12"/>
          </p:nvPr>
        </p:nvSpPr>
        <p:spPr>
          <a:xfrm>
            <a:off x="8641377" y="785813"/>
            <a:ext cx="2471737" cy="5324475"/>
          </a:xfrm>
          <a:prstGeom prst="roundRect">
            <a:avLst>
              <a:gd name="adj" fmla="val 7825"/>
            </a:avLst>
          </a:prstGeom>
          <a:solidFill>
            <a:schemeClr val="accent1">
              <a:alpha val="30000"/>
            </a:schemeClr>
          </a:solidFill>
        </p:spPr>
        <p:txBody>
          <a:bodyPr/>
          <a:lstStyle>
            <a:lvl1pPr>
              <a:defRPr b="0" i="0"/>
            </a:lvl1pPr>
          </a:lstStyle>
          <a:p>
            <a:endParaRPr lang="en-US"/>
          </a:p>
        </p:txBody>
      </p:sp>
      <p:sp>
        <p:nvSpPr>
          <p:cNvPr id="10" name="Subtitle 2">
            <a:extLst>
              <a:ext uri="{FF2B5EF4-FFF2-40B4-BE49-F238E27FC236}">
                <a16:creationId xmlns:a16="http://schemas.microsoft.com/office/drawing/2014/main" id="{C2A7136A-2786-4CC2-A849-D694E125607D}"/>
              </a:ext>
            </a:extLst>
          </p:cNvPr>
          <p:cNvSpPr>
            <a:spLocks noGrp="1"/>
          </p:cNvSpPr>
          <p:nvPr>
            <p:ph type="subTitle" idx="1"/>
          </p:nvPr>
        </p:nvSpPr>
        <p:spPr>
          <a:xfrm>
            <a:off x="771225" y="1770836"/>
            <a:ext cx="2575824" cy="1133390"/>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ext Placeholder 18">
            <a:extLst>
              <a:ext uri="{FF2B5EF4-FFF2-40B4-BE49-F238E27FC236}">
                <a16:creationId xmlns:a16="http://schemas.microsoft.com/office/drawing/2014/main" id="{0972B661-52D6-4473-8607-0B4F83B4379B}"/>
              </a:ext>
            </a:extLst>
          </p:cNvPr>
          <p:cNvSpPr>
            <a:spLocks noGrp="1"/>
          </p:cNvSpPr>
          <p:nvPr>
            <p:ph type="body" sz="quarter" idx="14"/>
          </p:nvPr>
        </p:nvSpPr>
        <p:spPr>
          <a:xfrm>
            <a:off x="764875" y="3059145"/>
            <a:ext cx="2547668" cy="3341655"/>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4" name="Picture Placeholder 8">
            <a:extLst>
              <a:ext uri="{FF2B5EF4-FFF2-40B4-BE49-F238E27FC236}">
                <a16:creationId xmlns:a16="http://schemas.microsoft.com/office/drawing/2014/main" id="{CA890EE0-C4B1-467D-A565-F64A2FBD2A5D}"/>
              </a:ext>
            </a:extLst>
          </p:cNvPr>
          <p:cNvSpPr>
            <a:spLocks noGrp="1"/>
          </p:cNvSpPr>
          <p:nvPr>
            <p:ph type="pic" sz="quarter" idx="15"/>
          </p:nvPr>
        </p:nvSpPr>
        <p:spPr>
          <a:xfrm>
            <a:off x="3695565" y="1788544"/>
            <a:ext cx="1998239" cy="4304492"/>
          </a:xfrm>
          <a:prstGeom prst="roundRect">
            <a:avLst>
              <a:gd name="adj" fmla="val 7825"/>
            </a:avLst>
          </a:prstGeom>
          <a:solidFill>
            <a:schemeClr val="accent1">
              <a:alpha val="30000"/>
            </a:schemeClr>
          </a:solidFill>
        </p:spPr>
        <p:txBody>
          <a:bodyPr>
            <a:noAutofit/>
          </a:bodyPr>
          <a:lstStyle>
            <a:lvl1pPr>
              <a:defRPr b="0" i="0"/>
            </a:lvl1pPr>
          </a:lstStyle>
          <a:p>
            <a:endParaRPr lang="en-US"/>
          </a:p>
        </p:txBody>
      </p:sp>
      <p:sp>
        <p:nvSpPr>
          <p:cNvPr id="15" name="Picture Placeholder 8">
            <a:extLst>
              <a:ext uri="{FF2B5EF4-FFF2-40B4-BE49-F238E27FC236}">
                <a16:creationId xmlns:a16="http://schemas.microsoft.com/office/drawing/2014/main" id="{D0B77D6C-122B-4F49-8C58-1035886A7F04}"/>
              </a:ext>
            </a:extLst>
          </p:cNvPr>
          <p:cNvSpPr>
            <a:spLocks noGrp="1"/>
          </p:cNvSpPr>
          <p:nvPr>
            <p:ph type="pic" sz="quarter" idx="16"/>
          </p:nvPr>
        </p:nvSpPr>
        <p:spPr>
          <a:xfrm>
            <a:off x="5972938" y="1788544"/>
            <a:ext cx="1998239" cy="4304492"/>
          </a:xfrm>
          <a:prstGeom prst="roundRect">
            <a:avLst>
              <a:gd name="adj" fmla="val 7825"/>
            </a:avLst>
          </a:prstGeom>
          <a:solidFill>
            <a:schemeClr val="accent1">
              <a:alpha val="30000"/>
            </a:schemeClr>
          </a:solidFill>
        </p:spPr>
        <p:txBody>
          <a:bodyPr/>
          <a:lstStyle>
            <a:lvl1pPr>
              <a:defRPr b="0" i="0"/>
            </a:lvl1pPr>
          </a:lstStyle>
          <a:p>
            <a:endParaRPr lang="en-US"/>
          </a:p>
        </p:txBody>
      </p:sp>
      <p:pic>
        <p:nvPicPr>
          <p:cNvPr id="5" name="Graphic 4">
            <a:extLst>
              <a:ext uri="{FF2B5EF4-FFF2-40B4-BE49-F238E27FC236}">
                <a16:creationId xmlns:a16="http://schemas.microsoft.com/office/drawing/2014/main" id="{2A1B2754-443D-EB51-71F6-EF97827E6879}"/>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6494750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esktop ">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FFAE3D9B-3461-4BA3-5470-6242D877914B}"/>
              </a:ext>
            </a:extLst>
          </p:cNvPr>
          <p:cNvGrpSpPr/>
          <p:nvPr userDrawn="1"/>
        </p:nvGrpSpPr>
        <p:grpSpPr>
          <a:xfrm>
            <a:off x="-2385854" y="-1326525"/>
            <a:ext cx="9093813" cy="9595160"/>
            <a:chOff x="-2385854" y="-1326525"/>
            <a:chExt cx="9093813" cy="9595160"/>
          </a:xfrm>
        </p:grpSpPr>
        <p:sp>
          <p:nvSpPr>
            <p:cNvPr id="8" name="Rounded Rectangle 7">
              <a:extLst>
                <a:ext uri="{FF2B5EF4-FFF2-40B4-BE49-F238E27FC236}">
                  <a16:creationId xmlns:a16="http://schemas.microsoft.com/office/drawing/2014/main" id="{5B071F3D-E8F4-2336-DB83-251FD5CBE339}"/>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2" name="Rounded Rectangle 11">
              <a:extLst>
                <a:ext uri="{FF2B5EF4-FFF2-40B4-BE49-F238E27FC236}">
                  <a16:creationId xmlns:a16="http://schemas.microsoft.com/office/drawing/2014/main" id="{1394139C-1BA4-E19E-CD36-C8855BBF0EF9}"/>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3" name="Rounded Rectangle 12">
              <a:extLst>
                <a:ext uri="{FF2B5EF4-FFF2-40B4-BE49-F238E27FC236}">
                  <a16:creationId xmlns:a16="http://schemas.microsoft.com/office/drawing/2014/main" id="{4454D3FC-4D95-F5AD-3C15-EF77E9B5DF69}"/>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16" name="Rectangle: Rounded Corners 15">
            <a:extLst>
              <a:ext uri="{FF2B5EF4-FFF2-40B4-BE49-F238E27FC236}">
                <a16:creationId xmlns:a16="http://schemas.microsoft.com/office/drawing/2014/main" id="{2FCBADD5-4C7A-4DC2-801C-7EA6D20CF116}"/>
              </a:ext>
            </a:extLst>
          </p:cNvPr>
          <p:cNvSpPr/>
          <p:nvPr userDrawn="1"/>
        </p:nvSpPr>
        <p:spPr>
          <a:xfrm>
            <a:off x="8298611" y="1972574"/>
            <a:ext cx="3893389" cy="3784120"/>
          </a:xfrm>
          <a:prstGeom prst="roundRect">
            <a:avLst>
              <a:gd name="adj" fmla="val 0"/>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2" name="Title 1">
            <a:extLst>
              <a:ext uri="{FF2B5EF4-FFF2-40B4-BE49-F238E27FC236}">
                <a16:creationId xmlns:a16="http://schemas.microsoft.com/office/drawing/2014/main" id="{B035387A-1311-45F7-A69B-160F4AE6122E}"/>
              </a:ext>
            </a:extLst>
          </p:cNvPr>
          <p:cNvSpPr>
            <a:spLocks noGrp="1"/>
          </p:cNvSpPr>
          <p:nvPr>
            <p:ph type="title" hasCustomPrompt="1"/>
          </p:nvPr>
        </p:nvSpPr>
        <p:spPr>
          <a:xfrm>
            <a:off x="762000" y="495300"/>
            <a:ext cx="10668000" cy="953938"/>
          </a:xfrm>
        </p:spPr>
        <p:txBody>
          <a:bodyPr/>
          <a:lstStyle>
            <a:lvl1pPr>
              <a:defRPr b="0" i="0"/>
            </a:lvl1pPr>
          </a:lstStyle>
          <a:p>
            <a:r>
              <a:rPr lang="en-US"/>
              <a:t>Desktop Slide Example</a:t>
            </a:r>
          </a:p>
        </p:txBody>
      </p:sp>
      <p:sp>
        <p:nvSpPr>
          <p:cNvPr id="3" name="Footer Placeholder 2">
            <a:extLst>
              <a:ext uri="{FF2B5EF4-FFF2-40B4-BE49-F238E27FC236}">
                <a16:creationId xmlns:a16="http://schemas.microsoft.com/office/drawing/2014/main" id="{6C21A06E-6967-4A5C-BCA6-351F29E0E60C}"/>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2E8A5D83-0A35-452D-96E2-A8A07A642692}"/>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9" name="Picture Placeholder 8">
            <a:extLst>
              <a:ext uri="{FF2B5EF4-FFF2-40B4-BE49-F238E27FC236}">
                <a16:creationId xmlns:a16="http://schemas.microsoft.com/office/drawing/2014/main" id="{7DCD4E94-86FD-4611-864A-4A45D594F4FB}"/>
              </a:ext>
            </a:extLst>
          </p:cNvPr>
          <p:cNvSpPr>
            <a:spLocks noGrp="1"/>
          </p:cNvSpPr>
          <p:nvPr>
            <p:ph type="pic" sz="quarter" idx="12"/>
          </p:nvPr>
        </p:nvSpPr>
        <p:spPr>
          <a:xfrm>
            <a:off x="1121727" y="2027206"/>
            <a:ext cx="5937264" cy="3692106"/>
          </a:xfrm>
          <a:prstGeom prst="roundRect">
            <a:avLst>
              <a:gd name="adj" fmla="val 4732"/>
            </a:avLst>
          </a:prstGeom>
          <a:solidFill>
            <a:schemeClr val="accent1">
              <a:alpha val="30000"/>
            </a:schemeClr>
          </a:solidFill>
        </p:spPr>
        <p:txBody>
          <a:bodyPr/>
          <a:lstStyle>
            <a:lvl1pPr>
              <a:defRPr b="0" i="0"/>
            </a:lvl1pPr>
          </a:lstStyle>
          <a:p>
            <a:endParaRPr lang="en-US"/>
          </a:p>
        </p:txBody>
      </p:sp>
      <p:sp>
        <p:nvSpPr>
          <p:cNvPr id="10" name="Subtitle 2">
            <a:extLst>
              <a:ext uri="{FF2B5EF4-FFF2-40B4-BE49-F238E27FC236}">
                <a16:creationId xmlns:a16="http://schemas.microsoft.com/office/drawing/2014/main" id="{C2A7136A-2786-4CC2-A849-D694E125607D}"/>
              </a:ext>
            </a:extLst>
          </p:cNvPr>
          <p:cNvSpPr>
            <a:spLocks noGrp="1"/>
          </p:cNvSpPr>
          <p:nvPr>
            <p:ph type="subTitle" idx="1"/>
          </p:nvPr>
        </p:nvSpPr>
        <p:spPr>
          <a:xfrm>
            <a:off x="8896709" y="2501661"/>
            <a:ext cx="2533291" cy="739012"/>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ext Placeholder 18">
            <a:extLst>
              <a:ext uri="{FF2B5EF4-FFF2-40B4-BE49-F238E27FC236}">
                <a16:creationId xmlns:a16="http://schemas.microsoft.com/office/drawing/2014/main" id="{0972B661-52D6-4473-8607-0B4F83B4379B}"/>
              </a:ext>
            </a:extLst>
          </p:cNvPr>
          <p:cNvSpPr>
            <a:spLocks noGrp="1"/>
          </p:cNvSpPr>
          <p:nvPr>
            <p:ph type="body" sz="quarter" idx="14"/>
          </p:nvPr>
        </p:nvSpPr>
        <p:spPr>
          <a:xfrm>
            <a:off x="8890803" y="3358194"/>
            <a:ext cx="2536307" cy="1932674"/>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pic>
        <p:nvPicPr>
          <p:cNvPr id="5" name="Graphic 4">
            <a:extLst>
              <a:ext uri="{FF2B5EF4-FFF2-40B4-BE49-F238E27FC236}">
                <a16:creationId xmlns:a16="http://schemas.microsoft.com/office/drawing/2014/main" id="{7130750B-3273-D257-B22A-2B07051775B0}"/>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6883671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esktop Close Up">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FCBBCDFD-0292-3DD6-742C-FEF5E696FB66}"/>
              </a:ext>
            </a:extLst>
          </p:cNvPr>
          <p:cNvGrpSpPr/>
          <p:nvPr userDrawn="1"/>
        </p:nvGrpSpPr>
        <p:grpSpPr>
          <a:xfrm>
            <a:off x="7053419" y="-4801538"/>
            <a:ext cx="6584158" cy="11258024"/>
            <a:chOff x="7053419" y="-4801538"/>
            <a:chExt cx="6584158" cy="11258024"/>
          </a:xfrm>
        </p:grpSpPr>
        <p:sp>
          <p:nvSpPr>
            <p:cNvPr id="7" name="Rounded Rectangle 6">
              <a:extLst>
                <a:ext uri="{FF2B5EF4-FFF2-40B4-BE49-F238E27FC236}">
                  <a16:creationId xmlns:a16="http://schemas.microsoft.com/office/drawing/2014/main" id="{B50F5354-7118-87F5-463B-BEA2BDE8F29F}"/>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8" name="Rounded Rectangle 7">
              <a:extLst>
                <a:ext uri="{FF2B5EF4-FFF2-40B4-BE49-F238E27FC236}">
                  <a16:creationId xmlns:a16="http://schemas.microsoft.com/office/drawing/2014/main" id="{5B909399-FF22-8BF0-55C2-56470CFDD3A1}"/>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5FD50C2E-7BAC-2B01-389A-B077264BE2D9}"/>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B035387A-1311-45F7-A69B-160F4AE6122E}"/>
              </a:ext>
            </a:extLst>
          </p:cNvPr>
          <p:cNvSpPr>
            <a:spLocks noGrp="1"/>
          </p:cNvSpPr>
          <p:nvPr>
            <p:ph type="title" hasCustomPrompt="1"/>
          </p:nvPr>
        </p:nvSpPr>
        <p:spPr>
          <a:xfrm>
            <a:off x="762000" y="495300"/>
            <a:ext cx="3907766" cy="1977606"/>
          </a:xfrm>
        </p:spPr>
        <p:txBody>
          <a:bodyPr>
            <a:noAutofit/>
          </a:bodyPr>
          <a:lstStyle>
            <a:lvl1pPr>
              <a:defRPr b="0" i="0"/>
            </a:lvl1pPr>
          </a:lstStyle>
          <a:p>
            <a:r>
              <a:rPr lang="en-US"/>
              <a:t>Desktop Slide Example</a:t>
            </a:r>
          </a:p>
        </p:txBody>
      </p:sp>
      <p:sp>
        <p:nvSpPr>
          <p:cNvPr id="3" name="Footer Placeholder 2">
            <a:extLst>
              <a:ext uri="{FF2B5EF4-FFF2-40B4-BE49-F238E27FC236}">
                <a16:creationId xmlns:a16="http://schemas.microsoft.com/office/drawing/2014/main" id="{6C21A06E-6967-4A5C-BCA6-351F29E0E60C}"/>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2E8A5D83-0A35-452D-96E2-A8A07A642692}"/>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10" name="Subtitle 2">
            <a:extLst>
              <a:ext uri="{FF2B5EF4-FFF2-40B4-BE49-F238E27FC236}">
                <a16:creationId xmlns:a16="http://schemas.microsoft.com/office/drawing/2014/main" id="{C2A7136A-2786-4CC2-A849-D694E125607D}"/>
              </a:ext>
            </a:extLst>
          </p:cNvPr>
          <p:cNvSpPr>
            <a:spLocks noGrp="1"/>
          </p:cNvSpPr>
          <p:nvPr>
            <p:ph type="subTitle" idx="1"/>
          </p:nvPr>
        </p:nvSpPr>
        <p:spPr>
          <a:xfrm>
            <a:off x="736409" y="2689988"/>
            <a:ext cx="3213982" cy="739012"/>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ext Placeholder 18">
            <a:extLst>
              <a:ext uri="{FF2B5EF4-FFF2-40B4-BE49-F238E27FC236}">
                <a16:creationId xmlns:a16="http://schemas.microsoft.com/office/drawing/2014/main" id="{0972B661-52D6-4473-8607-0B4F83B4379B}"/>
              </a:ext>
            </a:extLst>
          </p:cNvPr>
          <p:cNvSpPr>
            <a:spLocks noGrp="1"/>
          </p:cNvSpPr>
          <p:nvPr>
            <p:ph type="body" sz="quarter" idx="14"/>
          </p:nvPr>
        </p:nvSpPr>
        <p:spPr>
          <a:xfrm>
            <a:off x="730503" y="3546521"/>
            <a:ext cx="3217808" cy="1932674"/>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4" name="Freeform: Shape 23">
            <a:extLst>
              <a:ext uri="{FF2B5EF4-FFF2-40B4-BE49-F238E27FC236}">
                <a16:creationId xmlns:a16="http://schemas.microsoft.com/office/drawing/2014/main" id="{87D5A249-9BBF-483F-A203-A5EF924D747A}"/>
              </a:ext>
            </a:extLst>
          </p:cNvPr>
          <p:cNvSpPr/>
          <p:nvPr userDrawn="1"/>
        </p:nvSpPr>
        <p:spPr>
          <a:xfrm>
            <a:off x="8362494" y="6523302"/>
            <a:ext cx="3829506" cy="334698"/>
          </a:xfrm>
          <a:custGeom>
            <a:avLst/>
            <a:gdLst>
              <a:gd name="connsiteX0" fmla="*/ 167349 w 3829506"/>
              <a:gd name="connsiteY0" fmla="*/ 0 h 334698"/>
              <a:gd name="connsiteX1" fmla="*/ 3829506 w 3829506"/>
              <a:gd name="connsiteY1" fmla="*/ 0 h 334698"/>
              <a:gd name="connsiteX2" fmla="*/ 3829506 w 3829506"/>
              <a:gd name="connsiteY2" fmla="*/ 334698 h 334698"/>
              <a:gd name="connsiteX3" fmla="*/ 167349 w 3829506"/>
              <a:gd name="connsiteY3" fmla="*/ 334698 h 334698"/>
              <a:gd name="connsiteX4" fmla="*/ 0 w 3829506"/>
              <a:gd name="connsiteY4" fmla="*/ 167349 h 334698"/>
              <a:gd name="connsiteX5" fmla="*/ 167349 w 3829506"/>
              <a:gd name="connsiteY5" fmla="*/ 0 h 334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29506" h="334698">
                <a:moveTo>
                  <a:pt x="167349" y="0"/>
                </a:moveTo>
                <a:lnTo>
                  <a:pt x="3829506" y="0"/>
                </a:lnTo>
                <a:lnTo>
                  <a:pt x="3829506" y="334698"/>
                </a:lnTo>
                <a:lnTo>
                  <a:pt x="167349" y="334698"/>
                </a:lnTo>
                <a:cubicBezTo>
                  <a:pt x="74925" y="334698"/>
                  <a:pt x="0" y="259773"/>
                  <a:pt x="0" y="167349"/>
                </a:cubicBezTo>
                <a:cubicBezTo>
                  <a:pt x="0" y="74925"/>
                  <a:pt x="74925" y="0"/>
                  <a:pt x="167349" y="0"/>
                </a:cubicBezTo>
                <a:close/>
              </a:path>
            </a:pathLst>
          </a:cu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a:latin typeface="Open Sans Light" pitchFamily="2" charset="0"/>
            </a:endParaRPr>
          </a:p>
        </p:txBody>
      </p:sp>
      <p:sp>
        <p:nvSpPr>
          <p:cNvPr id="26" name="Picture Placeholder 25">
            <a:extLst>
              <a:ext uri="{FF2B5EF4-FFF2-40B4-BE49-F238E27FC236}">
                <a16:creationId xmlns:a16="http://schemas.microsoft.com/office/drawing/2014/main" id="{A2EC2BFF-FEE2-4E3A-A706-45EE43532D1E}"/>
              </a:ext>
            </a:extLst>
          </p:cNvPr>
          <p:cNvSpPr>
            <a:spLocks noGrp="1"/>
          </p:cNvSpPr>
          <p:nvPr userDrawn="1">
            <p:ph type="pic" sz="quarter" idx="12"/>
          </p:nvPr>
        </p:nvSpPr>
        <p:spPr>
          <a:xfrm>
            <a:off x="6559271" y="1186004"/>
            <a:ext cx="5632729" cy="4687956"/>
          </a:xfrm>
          <a:custGeom>
            <a:avLst/>
            <a:gdLst>
              <a:gd name="connsiteX0" fmla="*/ 221834 w 5632729"/>
              <a:gd name="connsiteY0" fmla="*/ 0 h 4687956"/>
              <a:gd name="connsiteX1" fmla="*/ 5632729 w 5632729"/>
              <a:gd name="connsiteY1" fmla="*/ 0 h 4687956"/>
              <a:gd name="connsiteX2" fmla="*/ 5632729 w 5632729"/>
              <a:gd name="connsiteY2" fmla="*/ 4687956 h 4687956"/>
              <a:gd name="connsiteX3" fmla="*/ 221834 w 5632729"/>
              <a:gd name="connsiteY3" fmla="*/ 4687956 h 4687956"/>
              <a:gd name="connsiteX4" fmla="*/ 0 w 5632729"/>
              <a:gd name="connsiteY4" fmla="*/ 4466122 h 4687956"/>
              <a:gd name="connsiteX5" fmla="*/ 0 w 5632729"/>
              <a:gd name="connsiteY5" fmla="*/ 221834 h 4687956"/>
              <a:gd name="connsiteX6" fmla="*/ 221834 w 5632729"/>
              <a:gd name="connsiteY6" fmla="*/ 0 h 4687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32729" h="4687956">
                <a:moveTo>
                  <a:pt x="221834" y="0"/>
                </a:moveTo>
                <a:lnTo>
                  <a:pt x="5632729" y="0"/>
                </a:lnTo>
                <a:lnTo>
                  <a:pt x="5632729" y="4687956"/>
                </a:lnTo>
                <a:lnTo>
                  <a:pt x="221834" y="4687956"/>
                </a:lnTo>
                <a:cubicBezTo>
                  <a:pt x="99318" y="4687956"/>
                  <a:pt x="0" y="4588638"/>
                  <a:pt x="0" y="4466122"/>
                </a:cubicBezTo>
                <a:lnTo>
                  <a:pt x="0" y="221834"/>
                </a:lnTo>
                <a:cubicBezTo>
                  <a:pt x="0" y="99318"/>
                  <a:pt x="99318" y="0"/>
                  <a:pt x="221834" y="0"/>
                </a:cubicBezTo>
                <a:close/>
              </a:path>
            </a:pathLst>
          </a:custGeom>
          <a:solidFill>
            <a:schemeClr val="accent1">
              <a:alpha val="30000"/>
            </a:schemeClr>
          </a:solidFill>
        </p:spPr>
        <p:txBody>
          <a:bodyPr wrap="square">
            <a:noAutofit/>
          </a:bodyPr>
          <a:lstStyle>
            <a:lvl1pPr>
              <a:defRPr b="0" i="0"/>
            </a:lvl1pPr>
          </a:lstStyle>
          <a:p>
            <a:endParaRPr lang="en-US"/>
          </a:p>
        </p:txBody>
      </p:sp>
      <p:pic>
        <p:nvPicPr>
          <p:cNvPr id="5" name="Graphic 4">
            <a:extLst>
              <a:ext uri="{FF2B5EF4-FFF2-40B4-BE49-F238E27FC236}">
                <a16:creationId xmlns:a16="http://schemas.microsoft.com/office/drawing/2014/main" id="{203D01D7-7B4E-38D9-F1B8-BC002B9C90EF}"/>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37390218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roces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370BDC8D-0683-B283-3AC9-723881020219}"/>
              </a:ext>
            </a:extLst>
          </p:cNvPr>
          <p:cNvGrpSpPr/>
          <p:nvPr userDrawn="1"/>
        </p:nvGrpSpPr>
        <p:grpSpPr>
          <a:xfrm>
            <a:off x="-2385854" y="-1326525"/>
            <a:ext cx="9093813" cy="9595160"/>
            <a:chOff x="-2385854" y="-1326525"/>
            <a:chExt cx="9093813" cy="9595160"/>
          </a:xfrm>
        </p:grpSpPr>
        <p:sp>
          <p:nvSpPr>
            <p:cNvPr id="8" name="Rounded Rectangle 7">
              <a:extLst>
                <a:ext uri="{FF2B5EF4-FFF2-40B4-BE49-F238E27FC236}">
                  <a16:creationId xmlns:a16="http://schemas.microsoft.com/office/drawing/2014/main" id="{26D3A047-45F5-A3F7-40C8-119BB894EC6F}"/>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E9E4B28D-8A4C-409B-5C02-5C52FAF81A22}"/>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8" name="Rounded Rectangle 17">
              <a:extLst>
                <a:ext uri="{FF2B5EF4-FFF2-40B4-BE49-F238E27FC236}">
                  <a16:creationId xmlns:a16="http://schemas.microsoft.com/office/drawing/2014/main" id="{FA717EA5-A91B-80B5-5C2E-BB2D93BDCB76}"/>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7" name="Rectangle 6">
            <a:extLst>
              <a:ext uri="{FF2B5EF4-FFF2-40B4-BE49-F238E27FC236}">
                <a16:creationId xmlns:a16="http://schemas.microsoft.com/office/drawing/2014/main" id="{356B7B9E-0856-4DB7-84CD-B7C7DCB315EC}"/>
              </a:ext>
            </a:extLst>
          </p:cNvPr>
          <p:cNvSpPr/>
          <p:nvPr userDrawn="1"/>
        </p:nvSpPr>
        <p:spPr>
          <a:xfrm>
            <a:off x="762000" y="0"/>
            <a:ext cx="10668000" cy="68580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65208" y="495300"/>
            <a:ext cx="9742098" cy="1109213"/>
          </a:xfrm>
        </p:spPr>
        <p:txBody>
          <a:bodyPr>
            <a:noAutofit/>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10" name="Text Placeholder 18">
            <a:extLst>
              <a:ext uri="{FF2B5EF4-FFF2-40B4-BE49-F238E27FC236}">
                <a16:creationId xmlns:a16="http://schemas.microsoft.com/office/drawing/2014/main" id="{4AD25579-8B27-4A6B-85AF-00F884E624F8}"/>
              </a:ext>
            </a:extLst>
          </p:cNvPr>
          <p:cNvSpPr>
            <a:spLocks noGrp="1"/>
          </p:cNvSpPr>
          <p:nvPr>
            <p:ph type="body" sz="quarter" idx="17"/>
          </p:nvPr>
        </p:nvSpPr>
        <p:spPr>
          <a:xfrm>
            <a:off x="1264596" y="3549770"/>
            <a:ext cx="2214724" cy="2851030"/>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1" name="Text Placeholder 18">
            <a:extLst>
              <a:ext uri="{FF2B5EF4-FFF2-40B4-BE49-F238E27FC236}">
                <a16:creationId xmlns:a16="http://schemas.microsoft.com/office/drawing/2014/main" id="{66A9BF8D-0CE6-420D-98DF-C75C47BC2020}"/>
              </a:ext>
            </a:extLst>
          </p:cNvPr>
          <p:cNvSpPr>
            <a:spLocks noGrp="1"/>
          </p:cNvSpPr>
          <p:nvPr>
            <p:ph type="body" sz="quarter" idx="20" hasCustomPrompt="1"/>
          </p:nvPr>
        </p:nvSpPr>
        <p:spPr>
          <a:xfrm>
            <a:off x="1264596" y="2977045"/>
            <a:ext cx="2187389"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2" name="Text Placeholder 18">
            <a:extLst>
              <a:ext uri="{FF2B5EF4-FFF2-40B4-BE49-F238E27FC236}">
                <a16:creationId xmlns:a16="http://schemas.microsoft.com/office/drawing/2014/main" id="{478E7245-636E-4CCC-A030-46BF2DBE77BA}"/>
              </a:ext>
            </a:extLst>
          </p:cNvPr>
          <p:cNvSpPr>
            <a:spLocks noGrp="1"/>
          </p:cNvSpPr>
          <p:nvPr>
            <p:ph type="body" sz="quarter" idx="21"/>
          </p:nvPr>
        </p:nvSpPr>
        <p:spPr>
          <a:xfrm>
            <a:off x="3726765" y="3549770"/>
            <a:ext cx="2214724" cy="2851030"/>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3" name="Text Placeholder 18">
            <a:extLst>
              <a:ext uri="{FF2B5EF4-FFF2-40B4-BE49-F238E27FC236}">
                <a16:creationId xmlns:a16="http://schemas.microsoft.com/office/drawing/2014/main" id="{7F4927D3-FB35-4E7D-9908-22FCF1C7FFED}"/>
              </a:ext>
            </a:extLst>
          </p:cNvPr>
          <p:cNvSpPr>
            <a:spLocks noGrp="1"/>
          </p:cNvSpPr>
          <p:nvPr>
            <p:ph type="body" sz="quarter" idx="22" hasCustomPrompt="1"/>
          </p:nvPr>
        </p:nvSpPr>
        <p:spPr>
          <a:xfrm>
            <a:off x="3737098" y="2977045"/>
            <a:ext cx="2187389"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4" name="Text Placeholder 18">
            <a:extLst>
              <a:ext uri="{FF2B5EF4-FFF2-40B4-BE49-F238E27FC236}">
                <a16:creationId xmlns:a16="http://schemas.microsoft.com/office/drawing/2014/main" id="{69032474-8BC7-4C06-9CB4-597A9D5EFB57}"/>
              </a:ext>
            </a:extLst>
          </p:cNvPr>
          <p:cNvSpPr>
            <a:spLocks noGrp="1"/>
          </p:cNvSpPr>
          <p:nvPr>
            <p:ph type="body" sz="quarter" idx="23"/>
          </p:nvPr>
        </p:nvSpPr>
        <p:spPr>
          <a:xfrm>
            <a:off x="6262779" y="3549770"/>
            <a:ext cx="2214724" cy="2851030"/>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5" name="Text Placeholder 18">
            <a:extLst>
              <a:ext uri="{FF2B5EF4-FFF2-40B4-BE49-F238E27FC236}">
                <a16:creationId xmlns:a16="http://schemas.microsoft.com/office/drawing/2014/main" id="{FA395328-45A9-46FF-A8DF-0D4768DD9801}"/>
              </a:ext>
            </a:extLst>
          </p:cNvPr>
          <p:cNvSpPr>
            <a:spLocks noGrp="1"/>
          </p:cNvSpPr>
          <p:nvPr>
            <p:ph type="body" sz="quarter" idx="24" hasCustomPrompt="1"/>
          </p:nvPr>
        </p:nvSpPr>
        <p:spPr>
          <a:xfrm>
            <a:off x="6273112" y="2977045"/>
            <a:ext cx="2187389"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6" name="Text Placeholder 18">
            <a:extLst>
              <a:ext uri="{FF2B5EF4-FFF2-40B4-BE49-F238E27FC236}">
                <a16:creationId xmlns:a16="http://schemas.microsoft.com/office/drawing/2014/main" id="{6F266DE8-F248-46AE-B217-FF63F34AB962}"/>
              </a:ext>
            </a:extLst>
          </p:cNvPr>
          <p:cNvSpPr>
            <a:spLocks noGrp="1"/>
          </p:cNvSpPr>
          <p:nvPr>
            <p:ph type="body" sz="quarter" idx="25" hasCustomPrompt="1"/>
          </p:nvPr>
        </p:nvSpPr>
        <p:spPr>
          <a:xfrm>
            <a:off x="1264596" y="1604514"/>
            <a:ext cx="1576774" cy="1341407"/>
          </a:xfrm>
        </p:spPr>
        <p:txBody>
          <a:bodyPr anchor="b">
            <a:noAutofit/>
          </a:bodyPr>
          <a:lstStyle>
            <a:lvl1pPr marL="0" indent="0" algn="l">
              <a:buNone/>
              <a:defRPr sz="6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S</a:t>
            </a:r>
          </a:p>
        </p:txBody>
      </p:sp>
      <p:sp>
        <p:nvSpPr>
          <p:cNvPr id="17" name="Text Placeholder 18">
            <a:extLst>
              <a:ext uri="{FF2B5EF4-FFF2-40B4-BE49-F238E27FC236}">
                <a16:creationId xmlns:a16="http://schemas.microsoft.com/office/drawing/2014/main" id="{EC7F730C-45FC-4BA0-8798-F34C85E4A785}"/>
              </a:ext>
            </a:extLst>
          </p:cNvPr>
          <p:cNvSpPr>
            <a:spLocks noGrp="1"/>
          </p:cNvSpPr>
          <p:nvPr>
            <p:ph type="body" sz="quarter" idx="26" hasCustomPrompt="1"/>
          </p:nvPr>
        </p:nvSpPr>
        <p:spPr>
          <a:xfrm>
            <a:off x="3737100" y="1604514"/>
            <a:ext cx="1576774" cy="1341407"/>
          </a:xfrm>
        </p:spPr>
        <p:txBody>
          <a:bodyPr anchor="b">
            <a:noAutofit/>
          </a:bodyPr>
          <a:lstStyle>
            <a:lvl1pPr marL="0" indent="0" algn="l">
              <a:buNone/>
              <a:defRPr sz="6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W</a:t>
            </a:r>
          </a:p>
        </p:txBody>
      </p:sp>
      <p:sp>
        <p:nvSpPr>
          <p:cNvPr id="22" name="Text Placeholder 18">
            <a:extLst>
              <a:ext uri="{FF2B5EF4-FFF2-40B4-BE49-F238E27FC236}">
                <a16:creationId xmlns:a16="http://schemas.microsoft.com/office/drawing/2014/main" id="{2D92BE27-FEC3-4D77-82FA-9AEDEED7D396}"/>
              </a:ext>
            </a:extLst>
          </p:cNvPr>
          <p:cNvSpPr>
            <a:spLocks noGrp="1"/>
          </p:cNvSpPr>
          <p:nvPr>
            <p:ph type="body" sz="quarter" idx="27"/>
          </p:nvPr>
        </p:nvSpPr>
        <p:spPr>
          <a:xfrm>
            <a:off x="8689829" y="3549770"/>
            <a:ext cx="2214724" cy="2851030"/>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3" name="Text Placeholder 18">
            <a:extLst>
              <a:ext uri="{FF2B5EF4-FFF2-40B4-BE49-F238E27FC236}">
                <a16:creationId xmlns:a16="http://schemas.microsoft.com/office/drawing/2014/main" id="{9B6B14B2-D1CD-40CC-BF32-34FEC9B9E435}"/>
              </a:ext>
            </a:extLst>
          </p:cNvPr>
          <p:cNvSpPr>
            <a:spLocks noGrp="1"/>
          </p:cNvSpPr>
          <p:nvPr>
            <p:ph type="body" sz="quarter" idx="28" hasCustomPrompt="1"/>
          </p:nvPr>
        </p:nvSpPr>
        <p:spPr>
          <a:xfrm>
            <a:off x="8700162" y="2977045"/>
            <a:ext cx="2187389"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24" name="Text Placeholder 18">
            <a:extLst>
              <a:ext uri="{FF2B5EF4-FFF2-40B4-BE49-F238E27FC236}">
                <a16:creationId xmlns:a16="http://schemas.microsoft.com/office/drawing/2014/main" id="{3D853C6D-2CF4-4C26-A6A9-DDF62B555AFE}"/>
              </a:ext>
            </a:extLst>
          </p:cNvPr>
          <p:cNvSpPr>
            <a:spLocks noGrp="1"/>
          </p:cNvSpPr>
          <p:nvPr>
            <p:ph type="body" sz="quarter" idx="29" hasCustomPrompt="1"/>
          </p:nvPr>
        </p:nvSpPr>
        <p:spPr>
          <a:xfrm>
            <a:off x="6262779" y="1604514"/>
            <a:ext cx="1576774" cy="1341407"/>
          </a:xfrm>
        </p:spPr>
        <p:txBody>
          <a:bodyPr anchor="b">
            <a:noAutofit/>
          </a:bodyPr>
          <a:lstStyle>
            <a:lvl1pPr marL="0" indent="0" algn="l">
              <a:buNone/>
              <a:defRPr sz="6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O</a:t>
            </a:r>
          </a:p>
        </p:txBody>
      </p:sp>
      <p:sp>
        <p:nvSpPr>
          <p:cNvPr id="25" name="Text Placeholder 18">
            <a:extLst>
              <a:ext uri="{FF2B5EF4-FFF2-40B4-BE49-F238E27FC236}">
                <a16:creationId xmlns:a16="http://schemas.microsoft.com/office/drawing/2014/main" id="{6F978C31-776B-42D4-BDCC-190BD72D4A6B}"/>
              </a:ext>
            </a:extLst>
          </p:cNvPr>
          <p:cNvSpPr>
            <a:spLocks noGrp="1"/>
          </p:cNvSpPr>
          <p:nvPr>
            <p:ph type="body" sz="quarter" idx="30" hasCustomPrompt="1"/>
          </p:nvPr>
        </p:nvSpPr>
        <p:spPr>
          <a:xfrm>
            <a:off x="8705914" y="1604514"/>
            <a:ext cx="1576774" cy="1341407"/>
          </a:xfrm>
        </p:spPr>
        <p:txBody>
          <a:bodyPr anchor="b">
            <a:noAutofit/>
          </a:bodyPr>
          <a:lstStyle>
            <a:lvl1pPr marL="0" indent="0" algn="l">
              <a:buNone/>
              <a:defRPr sz="6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T</a:t>
            </a:r>
          </a:p>
        </p:txBody>
      </p:sp>
      <p:pic>
        <p:nvPicPr>
          <p:cNvPr id="5" name="Graphic 4">
            <a:extLst>
              <a:ext uri="{FF2B5EF4-FFF2-40B4-BE49-F238E27FC236}">
                <a16:creationId xmlns:a16="http://schemas.microsoft.com/office/drawing/2014/main" id="{04861270-B45F-170C-AAEA-261E480829FA}"/>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61457787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Proces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AD7A129-6D47-C3BB-E361-142EA4317889}"/>
              </a:ext>
            </a:extLst>
          </p:cNvPr>
          <p:cNvGrpSpPr/>
          <p:nvPr userDrawn="1"/>
        </p:nvGrpSpPr>
        <p:grpSpPr>
          <a:xfrm>
            <a:off x="7053419" y="-4801538"/>
            <a:ext cx="6584158" cy="11258024"/>
            <a:chOff x="7053419" y="-4801538"/>
            <a:chExt cx="6584158" cy="11258024"/>
          </a:xfrm>
        </p:grpSpPr>
        <p:sp>
          <p:nvSpPr>
            <p:cNvPr id="7" name="Rounded Rectangle 6">
              <a:extLst>
                <a:ext uri="{FF2B5EF4-FFF2-40B4-BE49-F238E27FC236}">
                  <a16:creationId xmlns:a16="http://schemas.microsoft.com/office/drawing/2014/main" id="{9FD1E429-032E-EBDE-7C7A-1E6038428D53}"/>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8" name="Rounded Rectangle 7">
              <a:extLst>
                <a:ext uri="{FF2B5EF4-FFF2-40B4-BE49-F238E27FC236}">
                  <a16:creationId xmlns:a16="http://schemas.microsoft.com/office/drawing/2014/main" id="{BA7DE931-C7D7-5515-80AE-2E78D838B150}"/>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0A4242D5-F7CA-59B3-A842-121C2FD9F9B2}"/>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hasCustomPrompt="1"/>
          </p:nvPr>
        </p:nvSpPr>
        <p:spPr>
          <a:xfrm>
            <a:off x="1265208" y="495300"/>
            <a:ext cx="9742098" cy="1109213"/>
          </a:xfrm>
        </p:spPr>
        <p:txBody>
          <a:bodyPr>
            <a:noAutofit/>
          </a:bodyPr>
          <a:lstStyle>
            <a:lvl1pPr>
              <a:defRPr b="0" i="0"/>
            </a:lvl1pPr>
          </a:lstStyle>
          <a:p>
            <a:r>
              <a:rPr lang="en-US"/>
              <a:t>Strategy</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15" name="Text Placeholder 18">
            <a:extLst>
              <a:ext uri="{FF2B5EF4-FFF2-40B4-BE49-F238E27FC236}">
                <a16:creationId xmlns:a16="http://schemas.microsoft.com/office/drawing/2014/main" id="{29F12381-EF9F-4035-AF8A-449B4EC63B11}"/>
              </a:ext>
            </a:extLst>
          </p:cNvPr>
          <p:cNvSpPr>
            <a:spLocks noGrp="1"/>
          </p:cNvSpPr>
          <p:nvPr>
            <p:ph type="body" sz="quarter" idx="17"/>
          </p:nvPr>
        </p:nvSpPr>
        <p:spPr>
          <a:xfrm>
            <a:off x="1264596" y="3756806"/>
            <a:ext cx="2214724" cy="1396041"/>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6" name="Text Placeholder 18">
            <a:extLst>
              <a:ext uri="{FF2B5EF4-FFF2-40B4-BE49-F238E27FC236}">
                <a16:creationId xmlns:a16="http://schemas.microsoft.com/office/drawing/2014/main" id="{137D14AC-C754-4412-9AD3-BDF301C4D19F}"/>
              </a:ext>
            </a:extLst>
          </p:cNvPr>
          <p:cNvSpPr>
            <a:spLocks noGrp="1"/>
          </p:cNvSpPr>
          <p:nvPr>
            <p:ph type="body" sz="quarter" idx="20" hasCustomPrompt="1"/>
          </p:nvPr>
        </p:nvSpPr>
        <p:spPr>
          <a:xfrm>
            <a:off x="1264596" y="3184081"/>
            <a:ext cx="2187389"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7" name="Text Placeholder 18">
            <a:extLst>
              <a:ext uri="{FF2B5EF4-FFF2-40B4-BE49-F238E27FC236}">
                <a16:creationId xmlns:a16="http://schemas.microsoft.com/office/drawing/2014/main" id="{675271AF-3A34-4F5D-8A87-3751A9659AA9}"/>
              </a:ext>
            </a:extLst>
          </p:cNvPr>
          <p:cNvSpPr>
            <a:spLocks noGrp="1"/>
          </p:cNvSpPr>
          <p:nvPr>
            <p:ph type="body" sz="quarter" idx="21"/>
          </p:nvPr>
        </p:nvSpPr>
        <p:spPr>
          <a:xfrm>
            <a:off x="3726765" y="3756806"/>
            <a:ext cx="2214724" cy="1396041"/>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8" name="Text Placeholder 18">
            <a:extLst>
              <a:ext uri="{FF2B5EF4-FFF2-40B4-BE49-F238E27FC236}">
                <a16:creationId xmlns:a16="http://schemas.microsoft.com/office/drawing/2014/main" id="{38B7DE24-49C5-4184-A09A-7338AC9C5083}"/>
              </a:ext>
            </a:extLst>
          </p:cNvPr>
          <p:cNvSpPr>
            <a:spLocks noGrp="1"/>
          </p:cNvSpPr>
          <p:nvPr>
            <p:ph type="body" sz="quarter" idx="22" hasCustomPrompt="1"/>
          </p:nvPr>
        </p:nvSpPr>
        <p:spPr>
          <a:xfrm>
            <a:off x="3737098" y="3184081"/>
            <a:ext cx="2187389"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9" name="Text Placeholder 18">
            <a:extLst>
              <a:ext uri="{FF2B5EF4-FFF2-40B4-BE49-F238E27FC236}">
                <a16:creationId xmlns:a16="http://schemas.microsoft.com/office/drawing/2014/main" id="{BE4BB33C-503D-480D-861C-414262374ABD}"/>
              </a:ext>
            </a:extLst>
          </p:cNvPr>
          <p:cNvSpPr>
            <a:spLocks noGrp="1"/>
          </p:cNvSpPr>
          <p:nvPr>
            <p:ph type="body" sz="quarter" idx="23"/>
          </p:nvPr>
        </p:nvSpPr>
        <p:spPr>
          <a:xfrm>
            <a:off x="6262779" y="3756806"/>
            <a:ext cx="2214724" cy="1396041"/>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0" name="Text Placeholder 18">
            <a:extLst>
              <a:ext uri="{FF2B5EF4-FFF2-40B4-BE49-F238E27FC236}">
                <a16:creationId xmlns:a16="http://schemas.microsoft.com/office/drawing/2014/main" id="{884BB466-00D7-442F-90D4-7B7CE6179604}"/>
              </a:ext>
            </a:extLst>
          </p:cNvPr>
          <p:cNvSpPr>
            <a:spLocks noGrp="1"/>
          </p:cNvSpPr>
          <p:nvPr>
            <p:ph type="body" sz="quarter" idx="24" hasCustomPrompt="1"/>
          </p:nvPr>
        </p:nvSpPr>
        <p:spPr>
          <a:xfrm>
            <a:off x="6273112" y="3184081"/>
            <a:ext cx="2187389"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21" name="Text Placeholder 18">
            <a:extLst>
              <a:ext uri="{FF2B5EF4-FFF2-40B4-BE49-F238E27FC236}">
                <a16:creationId xmlns:a16="http://schemas.microsoft.com/office/drawing/2014/main" id="{44EC0975-44F6-4976-A6A6-452F4D2CE4FB}"/>
              </a:ext>
            </a:extLst>
          </p:cNvPr>
          <p:cNvSpPr>
            <a:spLocks noGrp="1"/>
          </p:cNvSpPr>
          <p:nvPr>
            <p:ph type="body" sz="quarter" idx="25" hasCustomPrompt="1"/>
          </p:nvPr>
        </p:nvSpPr>
        <p:spPr>
          <a:xfrm>
            <a:off x="1264596" y="1811550"/>
            <a:ext cx="1576774" cy="1341407"/>
          </a:xfrm>
        </p:spPr>
        <p:txBody>
          <a:bodyPr anchor="b">
            <a:noAutofit/>
          </a:bodyPr>
          <a:lstStyle>
            <a:lvl1pPr marL="0" indent="0" algn="l">
              <a:buNone/>
              <a:defRPr sz="6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1</a:t>
            </a:r>
          </a:p>
        </p:txBody>
      </p:sp>
      <p:sp>
        <p:nvSpPr>
          <p:cNvPr id="22" name="Text Placeholder 18">
            <a:extLst>
              <a:ext uri="{FF2B5EF4-FFF2-40B4-BE49-F238E27FC236}">
                <a16:creationId xmlns:a16="http://schemas.microsoft.com/office/drawing/2014/main" id="{0FC9E95C-A134-46D3-9219-4FAC679B0F72}"/>
              </a:ext>
            </a:extLst>
          </p:cNvPr>
          <p:cNvSpPr>
            <a:spLocks noGrp="1"/>
          </p:cNvSpPr>
          <p:nvPr>
            <p:ph type="body" sz="quarter" idx="26" hasCustomPrompt="1"/>
          </p:nvPr>
        </p:nvSpPr>
        <p:spPr>
          <a:xfrm>
            <a:off x="3737100" y="1811550"/>
            <a:ext cx="1576774" cy="1341407"/>
          </a:xfrm>
        </p:spPr>
        <p:txBody>
          <a:bodyPr anchor="b">
            <a:noAutofit/>
          </a:bodyPr>
          <a:lstStyle>
            <a:lvl1pPr marL="0" indent="0" algn="l">
              <a:buNone/>
              <a:defRPr sz="6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2</a:t>
            </a:r>
          </a:p>
        </p:txBody>
      </p:sp>
      <p:sp>
        <p:nvSpPr>
          <p:cNvPr id="23" name="Text Placeholder 18">
            <a:extLst>
              <a:ext uri="{FF2B5EF4-FFF2-40B4-BE49-F238E27FC236}">
                <a16:creationId xmlns:a16="http://schemas.microsoft.com/office/drawing/2014/main" id="{4318FC0A-9EA6-4881-AA32-93B0BE1A62BB}"/>
              </a:ext>
            </a:extLst>
          </p:cNvPr>
          <p:cNvSpPr>
            <a:spLocks noGrp="1"/>
          </p:cNvSpPr>
          <p:nvPr>
            <p:ph type="body" sz="quarter" idx="27"/>
          </p:nvPr>
        </p:nvSpPr>
        <p:spPr>
          <a:xfrm>
            <a:off x="8689829" y="3756806"/>
            <a:ext cx="2214724" cy="1396041"/>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24" name="Text Placeholder 18">
            <a:extLst>
              <a:ext uri="{FF2B5EF4-FFF2-40B4-BE49-F238E27FC236}">
                <a16:creationId xmlns:a16="http://schemas.microsoft.com/office/drawing/2014/main" id="{B29B02FF-73A5-445F-ABFF-E53F24CB5F76}"/>
              </a:ext>
            </a:extLst>
          </p:cNvPr>
          <p:cNvSpPr>
            <a:spLocks noGrp="1"/>
          </p:cNvSpPr>
          <p:nvPr>
            <p:ph type="body" sz="quarter" idx="28" hasCustomPrompt="1"/>
          </p:nvPr>
        </p:nvSpPr>
        <p:spPr>
          <a:xfrm>
            <a:off x="8700162" y="3184081"/>
            <a:ext cx="2187389"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25" name="Text Placeholder 18">
            <a:extLst>
              <a:ext uri="{FF2B5EF4-FFF2-40B4-BE49-F238E27FC236}">
                <a16:creationId xmlns:a16="http://schemas.microsoft.com/office/drawing/2014/main" id="{FF41A222-2D7F-4E0B-A22B-27298D80B883}"/>
              </a:ext>
            </a:extLst>
          </p:cNvPr>
          <p:cNvSpPr>
            <a:spLocks noGrp="1"/>
          </p:cNvSpPr>
          <p:nvPr>
            <p:ph type="body" sz="quarter" idx="29" hasCustomPrompt="1"/>
          </p:nvPr>
        </p:nvSpPr>
        <p:spPr>
          <a:xfrm>
            <a:off x="6262779" y="1811550"/>
            <a:ext cx="1576774" cy="1341407"/>
          </a:xfrm>
        </p:spPr>
        <p:txBody>
          <a:bodyPr anchor="b">
            <a:noAutofit/>
          </a:bodyPr>
          <a:lstStyle>
            <a:lvl1pPr marL="0" indent="0" algn="l">
              <a:buNone/>
              <a:defRPr sz="6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3</a:t>
            </a:r>
          </a:p>
        </p:txBody>
      </p:sp>
      <p:sp>
        <p:nvSpPr>
          <p:cNvPr id="26" name="Text Placeholder 18">
            <a:extLst>
              <a:ext uri="{FF2B5EF4-FFF2-40B4-BE49-F238E27FC236}">
                <a16:creationId xmlns:a16="http://schemas.microsoft.com/office/drawing/2014/main" id="{867E6C37-A03A-4742-973C-3AE25B56D4C0}"/>
              </a:ext>
            </a:extLst>
          </p:cNvPr>
          <p:cNvSpPr>
            <a:spLocks noGrp="1"/>
          </p:cNvSpPr>
          <p:nvPr>
            <p:ph type="body" sz="quarter" idx="30" hasCustomPrompt="1"/>
          </p:nvPr>
        </p:nvSpPr>
        <p:spPr>
          <a:xfrm>
            <a:off x="8705914" y="1811550"/>
            <a:ext cx="1576774" cy="1341407"/>
          </a:xfrm>
        </p:spPr>
        <p:txBody>
          <a:bodyPr anchor="b">
            <a:noAutofit/>
          </a:bodyPr>
          <a:lstStyle>
            <a:lvl1pPr marL="0" indent="0" algn="l">
              <a:buNone/>
              <a:defRPr sz="6600" b="0" i="0">
                <a:solidFill>
                  <a:schemeClr val="accent1"/>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4</a:t>
            </a:r>
          </a:p>
        </p:txBody>
      </p:sp>
      <p:pic>
        <p:nvPicPr>
          <p:cNvPr id="5" name="Graphic 4">
            <a:extLst>
              <a:ext uri="{FF2B5EF4-FFF2-40B4-BE49-F238E27FC236}">
                <a16:creationId xmlns:a16="http://schemas.microsoft.com/office/drawing/2014/main" id="{5517C38E-8397-317F-B6EE-3DDEC969DE1D}"/>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4531980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iagram">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FB00E58D-1DCD-F3E6-F120-997F53E9C2A1}"/>
              </a:ext>
            </a:extLst>
          </p:cNvPr>
          <p:cNvGrpSpPr/>
          <p:nvPr userDrawn="1"/>
        </p:nvGrpSpPr>
        <p:grpSpPr>
          <a:xfrm>
            <a:off x="-2385854" y="-1326525"/>
            <a:ext cx="9093813" cy="9595160"/>
            <a:chOff x="-2385854" y="-1326525"/>
            <a:chExt cx="9093813" cy="9595160"/>
          </a:xfrm>
        </p:grpSpPr>
        <p:sp>
          <p:nvSpPr>
            <p:cNvPr id="7" name="Rounded Rectangle 6">
              <a:extLst>
                <a:ext uri="{FF2B5EF4-FFF2-40B4-BE49-F238E27FC236}">
                  <a16:creationId xmlns:a16="http://schemas.microsoft.com/office/drawing/2014/main" id="{4C35673C-37D7-3B22-BD13-A64BB53D8CAA}"/>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5A209A87-3ECE-AE5D-AF0B-23588AB7FE95}"/>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8" name="Rounded Rectangle 17">
              <a:extLst>
                <a:ext uri="{FF2B5EF4-FFF2-40B4-BE49-F238E27FC236}">
                  <a16:creationId xmlns:a16="http://schemas.microsoft.com/office/drawing/2014/main" id="{CD69D590-F597-501A-4017-D3D2B877CDC5}"/>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65208" y="495300"/>
            <a:ext cx="9742098" cy="1109213"/>
          </a:xfrm>
        </p:spPr>
        <p:txBody>
          <a:bodyPr>
            <a:noAutofit/>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8" name="Text Placeholder 18">
            <a:extLst>
              <a:ext uri="{FF2B5EF4-FFF2-40B4-BE49-F238E27FC236}">
                <a16:creationId xmlns:a16="http://schemas.microsoft.com/office/drawing/2014/main" id="{A7840F36-74E2-4754-9066-468B1D1B8EDC}"/>
              </a:ext>
            </a:extLst>
          </p:cNvPr>
          <p:cNvSpPr>
            <a:spLocks noGrp="1"/>
          </p:cNvSpPr>
          <p:nvPr>
            <p:ph type="body" sz="quarter" idx="17"/>
          </p:nvPr>
        </p:nvSpPr>
        <p:spPr>
          <a:xfrm>
            <a:off x="1718921" y="2669876"/>
            <a:ext cx="2214724" cy="1194758"/>
          </a:xfrm>
        </p:spPr>
        <p:txBody>
          <a:bodyPr>
            <a:noAutofit/>
          </a:bodyPr>
          <a:lstStyle>
            <a:lvl1pPr marL="0" indent="0" algn="ctr">
              <a:buNone/>
              <a:defRPr sz="1200" b="0" i="0"/>
            </a:lvl1pPr>
            <a:lvl2pPr marL="0" indent="0" algn="ctr">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0" name="Text Placeholder 18">
            <a:extLst>
              <a:ext uri="{FF2B5EF4-FFF2-40B4-BE49-F238E27FC236}">
                <a16:creationId xmlns:a16="http://schemas.microsoft.com/office/drawing/2014/main" id="{DC09F198-5819-4F2E-B1D1-70B93CA2AE3B}"/>
              </a:ext>
            </a:extLst>
          </p:cNvPr>
          <p:cNvSpPr>
            <a:spLocks noGrp="1"/>
          </p:cNvSpPr>
          <p:nvPr>
            <p:ph type="body" sz="quarter" idx="20" hasCustomPrompt="1"/>
          </p:nvPr>
        </p:nvSpPr>
        <p:spPr>
          <a:xfrm>
            <a:off x="1729254" y="2097151"/>
            <a:ext cx="2187389" cy="451955"/>
          </a:xfrm>
        </p:spPr>
        <p:txBody>
          <a:bodyPr anchor="b">
            <a:noAutofit/>
          </a:bodyPr>
          <a:lstStyle>
            <a:lvl1pPr marL="0" indent="0" algn="ctr">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1" name="Text Placeholder 18">
            <a:extLst>
              <a:ext uri="{FF2B5EF4-FFF2-40B4-BE49-F238E27FC236}">
                <a16:creationId xmlns:a16="http://schemas.microsoft.com/office/drawing/2014/main" id="{FD214E77-00F8-4FE0-968B-CD0087EAEF93}"/>
              </a:ext>
            </a:extLst>
          </p:cNvPr>
          <p:cNvSpPr>
            <a:spLocks noGrp="1"/>
          </p:cNvSpPr>
          <p:nvPr>
            <p:ph type="body" sz="quarter" idx="21"/>
          </p:nvPr>
        </p:nvSpPr>
        <p:spPr>
          <a:xfrm>
            <a:off x="4991972" y="2669876"/>
            <a:ext cx="2214724" cy="1194758"/>
          </a:xfrm>
        </p:spPr>
        <p:txBody>
          <a:bodyPr>
            <a:noAutofit/>
          </a:bodyPr>
          <a:lstStyle>
            <a:lvl1pPr marL="0" indent="0" algn="ctr">
              <a:buNone/>
              <a:defRPr sz="1200" b="0" i="0"/>
            </a:lvl1pPr>
            <a:lvl2pPr marL="0" indent="0" algn="ctr">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2" name="Text Placeholder 18">
            <a:extLst>
              <a:ext uri="{FF2B5EF4-FFF2-40B4-BE49-F238E27FC236}">
                <a16:creationId xmlns:a16="http://schemas.microsoft.com/office/drawing/2014/main" id="{003E9D20-2652-4A62-A568-FA1301F2765F}"/>
              </a:ext>
            </a:extLst>
          </p:cNvPr>
          <p:cNvSpPr>
            <a:spLocks noGrp="1"/>
          </p:cNvSpPr>
          <p:nvPr>
            <p:ph type="body" sz="quarter" idx="22" hasCustomPrompt="1"/>
          </p:nvPr>
        </p:nvSpPr>
        <p:spPr>
          <a:xfrm>
            <a:off x="5002305" y="2097151"/>
            <a:ext cx="2187389" cy="451955"/>
          </a:xfrm>
        </p:spPr>
        <p:txBody>
          <a:bodyPr anchor="b">
            <a:noAutofit/>
          </a:bodyPr>
          <a:lstStyle>
            <a:lvl1pPr marL="0" indent="0" algn="ctr">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3" name="Text Placeholder 18">
            <a:extLst>
              <a:ext uri="{FF2B5EF4-FFF2-40B4-BE49-F238E27FC236}">
                <a16:creationId xmlns:a16="http://schemas.microsoft.com/office/drawing/2014/main" id="{34EB038C-64AA-4943-A63F-E4D393E254C0}"/>
              </a:ext>
            </a:extLst>
          </p:cNvPr>
          <p:cNvSpPr>
            <a:spLocks noGrp="1"/>
          </p:cNvSpPr>
          <p:nvPr>
            <p:ph type="body" sz="quarter" idx="23"/>
          </p:nvPr>
        </p:nvSpPr>
        <p:spPr>
          <a:xfrm>
            <a:off x="8172244" y="2669876"/>
            <a:ext cx="2214724" cy="1194758"/>
          </a:xfrm>
        </p:spPr>
        <p:txBody>
          <a:bodyPr>
            <a:noAutofit/>
          </a:bodyPr>
          <a:lstStyle>
            <a:lvl1pPr marL="0" indent="0" algn="ctr">
              <a:buNone/>
              <a:defRPr sz="1200" b="0" i="0"/>
            </a:lvl1pPr>
            <a:lvl2pPr marL="0" indent="0" algn="ctr">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4" name="Text Placeholder 18">
            <a:extLst>
              <a:ext uri="{FF2B5EF4-FFF2-40B4-BE49-F238E27FC236}">
                <a16:creationId xmlns:a16="http://schemas.microsoft.com/office/drawing/2014/main" id="{8C94B992-1915-4BA7-B2C1-B1809119C927}"/>
              </a:ext>
            </a:extLst>
          </p:cNvPr>
          <p:cNvSpPr>
            <a:spLocks noGrp="1"/>
          </p:cNvSpPr>
          <p:nvPr>
            <p:ph type="body" sz="quarter" idx="24" hasCustomPrompt="1"/>
          </p:nvPr>
        </p:nvSpPr>
        <p:spPr>
          <a:xfrm>
            <a:off x="8182577" y="2097151"/>
            <a:ext cx="2187389" cy="451955"/>
          </a:xfrm>
        </p:spPr>
        <p:txBody>
          <a:bodyPr anchor="b">
            <a:noAutofit/>
          </a:bodyPr>
          <a:lstStyle>
            <a:lvl1pPr marL="0" indent="0" algn="ctr">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5" name="Chart Placeholder 14">
            <a:extLst>
              <a:ext uri="{FF2B5EF4-FFF2-40B4-BE49-F238E27FC236}">
                <a16:creationId xmlns:a16="http://schemas.microsoft.com/office/drawing/2014/main" id="{823B3092-F595-4257-9995-7E1FCDC23CCE}"/>
              </a:ext>
            </a:extLst>
          </p:cNvPr>
          <p:cNvSpPr>
            <a:spLocks noGrp="1"/>
          </p:cNvSpPr>
          <p:nvPr>
            <p:ph type="chart" sz="quarter" idx="25"/>
          </p:nvPr>
        </p:nvSpPr>
        <p:spPr>
          <a:xfrm>
            <a:off x="1593012" y="4094163"/>
            <a:ext cx="2438400" cy="2306637"/>
          </a:xfrm>
        </p:spPr>
        <p:txBody>
          <a:bodyPr/>
          <a:lstStyle>
            <a:lvl1pPr>
              <a:defRPr b="0" i="0"/>
            </a:lvl1pPr>
          </a:lstStyle>
          <a:p>
            <a:endParaRPr lang="en-US"/>
          </a:p>
        </p:txBody>
      </p:sp>
      <p:sp>
        <p:nvSpPr>
          <p:cNvPr id="16" name="Chart Placeholder 14">
            <a:extLst>
              <a:ext uri="{FF2B5EF4-FFF2-40B4-BE49-F238E27FC236}">
                <a16:creationId xmlns:a16="http://schemas.microsoft.com/office/drawing/2014/main" id="{A6ADB3CA-A672-4859-90FD-1CDDD34E22DC}"/>
              </a:ext>
            </a:extLst>
          </p:cNvPr>
          <p:cNvSpPr>
            <a:spLocks noGrp="1"/>
          </p:cNvSpPr>
          <p:nvPr>
            <p:ph type="chart" sz="quarter" idx="26"/>
          </p:nvPr>
        </p:nvSpPr>
        <p:spPr>
          <a:xfrm>
            <a:off x="4876800" y="4094163"/>
            <a:ext cx="2438400" cy="2306637"/>
          </a:xfrm>
        </p:spPr>
        <p:txBody>
          <a:bodyPr/>
          <a:lstStyle>
            <a:lvl1pPr>
              <a:defRPr b="0" i="0"/>
            </a:lvl1pPr>
          </a:lstStyle>
          <a:p>
            <a:endParaRPr lang="en-US"/>
          </a:p>
        </p:txBody>
      </p:sp>
      <p:sp>
        <p:nvSpPr>
          <p:cNvPr id="17" name="Chart Placeholder 14">
            <a:extLst>
              <a:ext uri="{FF2B5EF4-FFF2-40B4-BE49-F238E27FC236}">
                <a16:creationId xmlns:a16="http://schemas.microsoft.com/office/drawing/2014/main" id="{4947E36C-718E-488D-BBF8-ADC3264D0831}"/>
              </a:ext>
            </a:extLst>
          </p:cNvPr>
          <p:cNvSpPr>
            <a:spLocks noGrp="1"/>
          </p:cNvSpPr>
          <p:nvPr>
            <p:ph type="chart" sz="quarter" idx="27"/>
          </p:nvPr>
        </p:nvSpPr>
        <p:spPr>
          <a:xfrm>
            <a:off x="8068574" y="4094163"/>
            <a:ext cx="2438400" cy="2306637"/>
          </a:xfrm>
        </p:spPr>
        <p:txBody>
          <a:bodyPr/>
          <a:lstStyle>
            <a:lvl1pPr>
              <a:defRPr b="0" i="0"/>
            </a:lvl1pPr>
          </a:lstStyle>
          <a:p>
            <a:endParaRPr lang="en-US"/>
          </a:p>
        </p:txBody>
      </p:sp>
      <p:pic>
        <p:nvPicPr>
          <p:cNvPr id="5" name="Graphic 4">
            <a:extLst>
              <a:ext uri="{FF2B5EF4-FFF2-40B4-BE49-F238E27FC236}">
                <a16:creationId xmlns:a16="http://schemas.microsoft.com/office/drawing/2014/main" id="{89135790-0F38-C6F8-064A-7CA4BA69BBE6}"/>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4631246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Diagram">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98774A-DF4B-99CF-96AD-78FB18DEBDAE}"/>
              </a:ext>
            </a:extLst>
          </p:cNvPr>
          <p:cNvGrpSpPr/>
          <p:nvPr userDrawn="1"/>
        </p:nvGrpSpPr>
        <p:grpSpPr>
          <a:xfrm>
            <a:off x="7053419" y="-4801538"/>
            <a:ext cx="6584158" cy="11258024"/>
            <a:chOff x="7053419" y="-4801538"/>
            <a:chExt cx="6584158" cy="11258024"/>
          </a:xfrm>
        </p:grpSpPr>
        <p:sp>
          <p:nvSpPr>
            <p:cNvPr id="7" name="Rounded Rectangle 6">
              <a:extLst>
                <a:ext uri="{FF2B5EF4-FFF2-40B4-BE49-F238E27FC236}">
                  <a16:creationId xmlns:a16="http://schemas.microsoft.com/office/drawing/2014/main" id="{D6CCA9B4-08EB-C230-A5C1-A31E90AE5DD0}"/>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1E384999-B939-F0F2-838E-87DE9EACFC54}"/>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1" name="Rounded Rectangle 10">
              <a:extLst>
                <a:ext uri="{FF2B5EF4-FFF2-40B4-BE49-F238E27FC236}">
                  <a16:creationId xmlns:a16="http://schemas.microsoft.com/office/drawing/2014/main" id="{0A6D7D65-642D-7E80-A88C-955303C3FAB3}"/>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65208" y="495300"/>
            <a:ext cx="9742098" cy="1109213"/>
          </a:xfrm>
        </p:spPr>
        <p:txBody>
          <a:bodyPr>
            <a:noAutofit/>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8" name="Text Placeholder 18">
            <a:extLst>
              <a:ext uri="{FF2B5EF4-FFF2-40B4-BE49-F238E27FC236}">
                <a16:creationId xmlns:a16="http://schemas.microsoft.com/office/drawing/2014/main" id="{A7840F36-74E2-4754-9066-468B1D1B8EDC}"/>
              </a:ext>
            </a:extLst>
          </p:cNvPr>
          <p:cNvSpPr>
            <a:spLocks noGrp="1"/>
          </p:cNvSpPr>
          <p:nvPr>
            <p:ph type="body" sz="quarter" idx="17"/>
          </p:nvPr>
        </p:nvSpPr>
        <p:spPr>
          <a:xfrm>
            <a:off x="1284012" y="2669876"/>
            <a:ext cx="3569383" cy="3730924"/>
          </a:xfrm>
        </p:spPr>
        <p:txBody>
          <a:bodyPr>
            <a:noAutofit/>
          </a:bodyPr>
          <a:lstStyle>
            <a:lvl1pPr marL="0" indent="0" algn="l">
              <a:buNone/>
              <a:defRPr sz="1200" b="0" i="0"/>
            </a:lvl1pPr>
            <a:lvl2pPr marL="0" indent="0" algn="l">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0" name="Text Placeholder 18">
            <a:extLst>
              <a:ext uri="{FF2B5EF4-FFF2-40B4-BE49-F238E27FC236}">
                <a16:creationId xmlns:a16="http://schemas.microsoft.com/office/drawing/2014/main" id="{DC09F198-5819-4F2E-B1D1-70B93CA2AE3B}"/>
              </a:ext>
            </a:extLst>
          </p:cNvPr>
          <p:cNvSpPr>
            <a:spLocks noGrp="1"/>
          </p:cNvSpPr>
          <p:nvPr>
            <p:ph type="body" sz="quarter" idx="20" hasCustomPrompt="1"/>
          </p:nvPr>
        </p:nvSpPr>
        <p:spPr>
          <a:xfrm>
            <a:off x="1299714" y="2097151"/>
            <a:ext cx="3525328" cy="45195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5" name="Chart Placeholder 14">
            <a:extLst>
              <a:ext uri="{FF2B5EF4-FFF2-40B4-BE49-F238E27FC236}">
                <a16:creationId xmlns:a16="http://schemas.microsoft.com/office/drawing/2014/main" id="{D72D987A-A59A-476B-A2BA-2F02D8A3EDCA}"/>
              </a:ext>
            </a:extLst>
          </p:cNvPr>
          <p:cNvSpPr>
            <a:spLocks noGrp="1"/>
          </p:cNvSpPr>
          <p:nvPr>
            <p:ph type="chart" sz="quarter" idx="21"/>
          </p:nvPr>
        </p:nvSpPr>
        <p:spPr>
          <a:xfrm>
            <a:off x="5681932" y="2541917"/>
            <a:ext cx="4887643" cy="3329796"/>
          </a:xfrm>
        </p:spPr>
        <p:txBody>
          <a:bodyPr>
            <a:noAutofit/>
          </a:bodyPr>
          <a:lstStyle>
            <a:lvl1pPr>
              <a:defRPr b="0" i="0"/>
            </a:lvl1pPr>
          </a:lstStyle>
          <a:p>
            <a:endParaRPr lang="en-US"/>
          </a:p>
        </p:txBody>
      </p:sp>
      <p:pic>
        <p:nvPicPr>
          <p:cNvPr id="5" name="Graphic 4">
            <a:extLst>
              <a:ext uri="{FF2B5EF4-FFF2-40B4-BE49-F238E27FC236}">
                <a16:creationId xmlns:a16="http://schemas.microsoft.com/office/drawing/2014/main" id="{DEB38BF2-96C1-63DC-2EC1-B9706C2911DD}"/>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3260254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Diagram">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1B11890-9D10-C915-19E7-EE30F057F2F2}"/>
              </a:ext>
            </a:extLst>
          </p:cNvPr>
          <p:cNvGrpSpPr/>
          <p:nvPr userDrawn="1"/>
        </p:nvGrpSpPr>
        <p:grpSpPr>
          <a:xfrm>
            <a:off x="-2385854" y="-1326525"/>
            <a:ext cx="9093813" cy="9595160"/>
            <a:chOff x="-2385854" y="-1326525"/>
            <a:chExt cx="9093813" cy="9595160"/>
          </a:xfrm>
        </p:grpSpPr>
        <p:sp>
          <p:nvSpPr>
            <p:cNvPr id="7" name="Rounded Rectangle 6">
              <a:extLst>
                <a:ext uri="{FF2B5EF4-FFF2-40B4-BE49-F238E27FC236}">
                  <a16:creationId xmlns:a16="http://schemas.microsoft.com/office/drawing/2014/main" id="{36033E7E-EA5C-E7A2-1642-A527345DCBDD}"/>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8" name="Rounded Rectangle 7">
              <a:extLst>
                <a:ext uri="{FF2B5EF4-FFF2-40B4-BE49-F238E27FC236}">
                  <a16:creationId xmlns:a16="http://schemas.microsoft.com/office/drawing/2014/main" id="{5BDCC7AA-2DA4-AD4B-A72E-A68A15A9800A}"/>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18BA5B71-2389-BF7D-22B8-61CD778EEDED}"/>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2" name="Title 1">
            <a:extLst>
              <a:ext uri="{FF2B5EF4-FFF2-40B4-BE49-F238E27FC236}">
                <a16:creationId xmlns:a16="http://schemas.microsoft.com/office/drawing/2014/main" id="{09F763F5-0FFB-4CDD-9EE3-710A6D84DFC5}"/>
              </a:ext>
            </a:extLst>
          </p:cNvPr>
          <p:cNvSpPr>
            <a:spLocks noGrp="1"/>
          </p:cNvSpPr>
          <p:nvPr>
            <p:ph type="title" hasCustomPrompt="1"/>
          </p:nvPr>
        </p:nvSpPr>
        <p:spPr>
          <a:xfrm>
            <a:off x="1161689" y="960408"/>
            <a:ext cx="3870385" cy="1167441"/>
          </a:xfrm>
        </p:spPr>
        <p:txBody>
          <a:bodyPr anchor="b">
            <a:noAutofit/>
          </a:bodyPr>
          <a:lstStyle>
            <a:lvl1pPr>
              <a:defRPr b="0" i="0"/>
            </a:lvl1pPr>
          </a:lstStyle>
          <a:p>
            <a:r>
              <a:rPr lang="en-US"/>
              <a:t>Title</a:t>
            </a:r>
          </a:p>
        </p:txBody>
      </p:sp>
      <p:sp>
        <p:nvSpPr>
          <p:cNvPr id="10" name="Chart Placeholder 9">
            <a:extLst>
              <a:ext uri="{FF2B5EF4-FFF2-40B4-BE49-F238E27FC236}">
                <a16:creationId xmlns:a16="http://schemas.microsoft.com/office/drawing/2014/main" id="{9A9DD6FF-D25C-410B-9F97-01061235C2EE}"/>
              </a:ext>
            </a:extLst>
          </p:cNvPr>
          <p:cNvSpPr>
            <a:spLocks noGrp="1"/>
          </p:cNvSpPr>
          <p:nvPr>
            <p:ph type="chart" sz="quarter" idx="17"/>
          </p:nvPr>
        </p:nvSpPr>
        <p:spPr>
          <a:xfrm>
            <a:off x="6637338" y="495300"/>
            <a:ext cx="4324350" cy="5905500"/>
          </a:xfrm>
        </p:spPr>
        <p:txBody>
          <a:bodyPr/>
          <a:lstStyle>
            <a:lvl1pPr>
              <a:defRPr b="0" i="0"/>
            </a:lvl1pPr>
          </a:lstStyle>
          <a:p>
            <a:endParaRPr lang="en-US"/>
          </a:p>
        </p:txBody>
      </p:sp>
      <p:sp>
        <p:nvSpPr>
          <p:cNvPr id="11" name="Subtitle 2">
            <a:extLst>
              <a:ext uri="{FF2B5EF4-FFF2-40B4-BE49-F238E27FC236}">
                <a16:creationId xmlns:a16="http://schemas.microsoft.com/office/drawing/2014/main" id="{C83136F1-1964-4295-A3DC-4E0B4DF10EFA}"/>
              </a:ext>
            </a:extLst>
          </p:cNvPr>
          <p:cNvSpPr>
            <a:spLocks noGrp="1"/>
          </p:cNvSpPr>
          <p:nvPr>
            <p:ph type="subTitle" idx="1"/>
          </p:nvPr>
        </p:nvSpPr>
        <p:spPr>
          <a:xfrm>
            <a:off x="1158815" y="2317631"/>
            <a:ext cx="3867510" cy="739012"/>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2" name="Text Placeholder 18">
            <a:extLst>
              <a:ext uri="{FF2B5EF4-FFF2-40B4-BE49-F238E27FC236}">
                <a16:creationId xmlns:a16="http://schemas.microsoft.com/office/drawing/2014/main" id="{8D945F68-DB1F-404E-A2AC-BC2A7BD32E8A}"/>
              </a:ext>
            </a:extLst>
          </p:cNvPr>
          <p:cNvSpPr>
            <a:spLocks noGrp="1"/>
          </p:cNvSpPr>
          <p:nvPr>
            <p:ph type="body" sz="quarter" idx="14"/>
          </p:nvPr>
        </p:nvSpPr>
        <p:spPr>
          <a:xfrm>
            <a:off x="1152909" y="3174163"/>
            <a:ext cx="3872114" cy="2818319"/>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pic>
        <p:nvPicPr>
          <p:cNvPr id="5" name="Graphic 4">
            <a:extLst>
              <a:ext uri="{FF2B5EF4-FFF2-40B4-BE49-F238E27FC236}">
                <a16:creationId xmlns:a16="http://schemas.microsoft.com/office/drawing/2014/main" id="{B94CFC76-E0B5-8A76-32BF-346CED4446D7}"/>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45345816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_Diagram">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1AFA030-C0F6-580C-D7BD-6F766799783E}"/>
              </a:ext>
            </a:extLst>
          </p:cNvPr>
          <p:cNvGrpSpPr/>
          <p:nvPr userDrawn="1"/>
        </p:nvGrpSpPr>
        <p:grpSpPr>
          <a:xfrm>
            <a:off x="7053419" y="-4801538"/>
            <a:ext cx="6584158" cy="11258024"/>
            <a:chOff x="7053419" y="-4801538"/>
            <a:chExt cx="6584158" cy="11258024"/>
          </a:xfrm>
        </p:grpSpPr>
        <p:sp>
          <p:nvSpPr>
            <p:cNvPr id="7" name="Rounded Rectangle 6">
              <a:extLst>
                <a:ext uri="{FF2B5EF4-FFF2-40B4-BE49-F238E27FC236}">
                  <a16:creationId xmlns:a16="http://schemas.microsoft.com/office/drawing/2014/main" id="{9413AF31-DAEB-0DAC-AAB7-1533F50463B4}"/>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8" name="Rounded Rectangle 7">
              <a:extLst>
                <a:ext uri="{FF2B5EF4-FFF2-40B4-BE49-F238E27FC236}">
                  <a16:creationId xmlns:a16="http://schemas.microsoft.com/office/drawing/2014/main" id="{6D555368-56F9-5F15-55A6-CCDC9D1AE5A7}"/>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2270CAF0-BF59-CD70-8560-AF9A46A50EB3}"/>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2" name="Title 1">
            <a:extLst>
              <a:ext uri="{FF2B5EF4-FFF2-40B4-BE49-F238E27FC236}">
                <a16:creationId xmlns:a16="http://schemas.microsoft.com/office/drawing/2014/main" id="{09F763F5-0FFB-4CDD-9EE3-710A6D84DFC5}"/>
              </a:ext>
            </a:extLst>
          </p:cNvPr>
          <p:cNvSpPr>
            <a:spLocks noGrp="1"/>
          </p:cNvSpPr>
          <p:nvPr>
            <p:ph type="title" hasCustomPrompt="1"/>
          </p:nvPr>
        </p:nvSpPr>
        <p:spPr>
          <a:xfrm>
            <a:off x="1161689" y="960408"/>
            <a:ext cx="3870385" cy="1167441"/>
          </a:xfrm>
        </p:spPr>
        <p:txBody>
          <a:bodyPr anchor="b">
            <a:noAutofit/>
          </a:bodyPr>
          <a:lstStyle>
            <a:lvl1pPr>
              <a:defRPr b="0" i="0"/>
            </a:lvl1pPr>
          </a:lstStyle>
          <a:p>
            <a:r>
              <a:rPr lang="en-US"/>
              <a:t>Title</a:t>
            </a:r>
          </a:p>
        </p:txBody>
      </p:sp>
      <p:sp>
        <p:nvSpPr>
          <p:cNvPr id="10" name="Chart Placeholder 9">
            <a:extLst>
              <a:ext uri="{FF2B5EF4-FFF2-40B4-BE49-F238E27FC236}">
                <a16:creationId xmlns:a16="http://schemas.microsoft.com/office/drawing/2014/main" id="{9A9DD6FF-D25C-410B-9F97-01061235C2EE}"/>
              </a:ext>
            </a:extLst>
          </p:cNvPr>
          <p:cNvSpPr>
            <a:spLocks noGrp="1"/>
          </p:cNvSpPr>
          <p:nvPr>
            <p:ph type="chart" sz="quarter" idx="17"/>
          </p:nvPr>
        </p:nvSpPr>
        <p:spPr>
          <a:xfrm>
            <a:off x="6637338" y="690112"/>
            <a:ext cx="4324350" cy="2587925"/>
          </a:xfrm>
        </p:spPr>
        <p:txBody>
          <a:bodyPr/>
          <a:lstStyle>
            <a:lvl1pPr>
              <a:defRPr b="0" i="0"/>
            </a:lvl1pPr>
          </a:lstStyle>
          <a:p>
            <a:endParaRPr lang="en-US"/>
          </a:p>
        </p:txBody>
      </p:sp>
      <p:sp>
        <p:nvSpPr>
          <p:cNvPr id="11" name="Subtitle 2">
            <a:extLst>
              <a:ext uri="{FF2B5EF4-FFF2-40B4-BE49-F238E27FC236}">
                <a16:creationId xmlns:a16="http://schemas.microsoft.com/office/drawing/2014/main" id="{C83136F1-1964-4295-A3DC-4E0B4DF10EFA}"/>
              </a:ext>
            </a:extLst>
          </p:cNvPr>
          <p:cNvSpPr>
            <a:spLocks noGrp="1"/>
          </p:cNvSpPr>
          <p:nvPr>
            <p:ph type="subTitle" idx="1"/>
          </p:nvPr>
        </p:nvSpPr>
        <p:spPr>
          <a:xfrm>
            <a:off x="1158815" y="2317631"/>
            <a:ext cx="3867510" cy="739012"/>
          </a:xfrm>
        </p:spPr>
        <p:txBody>
          <a:bodyPr anchor="b">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2" name="Text Placeholder 18">
            <a:extLst>
              <a:ext uri="{FF2B5EF4-FFF2-40B4-BE49-F238E27FC236}">
                <a16:creationId xmlns:a16="http://schemas.microsoft.com/office/drawing/2014/main" id="{8D945F68-DB1F-404E-A2AC-BC2A7BD32E8A}"/>
              </a:ext>
            </a:extLst>
          </p:cNvPr>
          <p:cNvSpPr>
            <a:spLocks noGrp="1"/>
          </p:cNvSpPr>
          <p:nvPr>
            <p:ph type="body" sz="quarter" idx="14"/>
          </p:nvPr>
        </p:nvSpPr>
        <p:spPr>
          <a:xfrm>
            <a:off x="1152909" y="3174163"/>
            <a:ext cx="3872114" cy="2818319"/>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sp>
        <p:nvSpPr>
          <p:cNvPr id="14" name="Chart Placeholder 9">
            <a:extLst>
              <a:ext uri="{FF2B5EF4-FFF2-40B4-BE49-F238E27FC236}">
                <a16:creationId xmlns:a16="http://schemas.microsoft.com/office/drawing/2014/main" id="{D647B25A-1F77-4928-9938-1916EAE39E40}"/>
              </a:ext>
            </a:extLst>
          </p:cNvPr>
          <p:cNvSpPr>
            <a:spLocks noGrp="1"/>
          </p:cNvSpPr>
          <p:nvPr>
            <p:ph type="chart" sz="quarter" idx="18"/>
          </p:nvPr>
        </p:nvSpPr>
        <p:spPr>
          <a:xfrm>
            <a:off x="6637338" y="3600090"/>
            <a:ext cx="4324350" cy="2587925"/>
          </a:xfrm>
        </p:spPr>
        <p:txBody>
          <a:bodyPr/>
          <a:lstStyle>
            <a:lvl1pPr>
              <a:defRPr b="0" i="0"/>
            </a:lvl1pPr>
          </a:lstStyle>
          <a:p>
            <a:endParaRPr lang="en-US"/>
          </a:p>
        </p:txBody>
      </p:sp>
      <p:pic>
        <p:nvPicPr>
          <p:cNvPr id="5" name="Graphic 4">
            <a:extLst>
              <a:ext uri="{FF2B5EF4-FFF2-40B4-BE49-F238E27FC236}">
                <a16:creationId xmlns:a16="http://schemas.microsoft.com/office/drawing/2014/main" id="{B23202C2-6281-201C-61EA-E304B81B3384}"/>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74271961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 photo">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1E954F7-87AE-49E2-02F9-7BAC8C47CCE6}"/>
              </a:ext>
            </a:extLst>
          </p:cNvPr>
          <p:cNvGrpSpPr/>
          <p:nvPr userDrawn="1"/>
        </p:nvGrpSpPr>
        <p:grpSpPr>
          <a:xfrm>
            <a:off x="-2385854" y="-1326525"/>
            <a:ext cx="9093813" cy="9595160"/>
            <a:chOff x="-2385854" y="-1326525"/>
            <a:chExt cx="9093813" cy="9595160"/>
          </a:xfrm>
        </p:grpSpPr>
        <p:sp>
          <p:nvSpPr>
            <p:cNvPr id="7" name="Rounded Rectangle 6">
              <a:extLst>
                <a:ext uri="{FF2B5EF4-FFF2-40B4-BE49-F238E27FC236}">
                  <a16:creationId xmlns:a16="http://schemas.microsoft.com/office/drawing/2014/main" id="{A085AD0E-6110-2EC9-F4EC-948CAFF31083}"/>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FFA17AC2-CA5D-6007-362B-F866017D798A}"/>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0" name="Rounded Rectangle 9">
              <a:extLst>
                <a:ext uri="{FF2B5EF4-FFF2-40B4-BE49-F238E27FC236}">
                  <a16:creationId xmlns:a16="http://schemas.microsoft.com/office/drawing/2014/main" id="{C42B1CF1-13D1-DFA3-3961-EE7E34271FEB}"/>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99713" y="1087647"/>
            <a:ext cx="3433314" cy="2598708"/>
          </a:xfrm>
        </p:spPr>
        <p:txBody>
          <a:bodyPr anchor="b">
            <a:noAutofit/>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8" name="Picture Placeholder 7">
            <a:extLst>
              <a:ext uri="{FF2B5EF4-FFF2-40B4-BE49-F238E27FC236}">
                <a16:creationId xmlns:a16="http://schemas.microsoft.com/office/drawing/2014/main" id="{F41DE786-6C73-49DC-8023-7D921F829CA5}"/>
              </a:ext>
            </a:extLst>
          </p:cNvPr>
          <p:cNvSpPr>
            <a:spLocks noGrp="1"/>
          </p:cNvSpPr>
          <p:nvPr>
            <p:ph type="pic" sz="quarter" idx="17"/>
          </p:nvPr>
        </p:nvSpPr>
        <p:spPr>
          <a:xfrm>
            <a:off x="5411638" y="1242204"/>
            <a:ext cx="6780362" cy="4600754"/>
          </a:xfrm>
        </p:spPr>
        <p:txBody>
          <a:bodyPr/>
          <a:lstStyle>
            <a:lvl1pPr>
              <a:defRPr b="0" i="0"/>
            </a:lvl1pPr>
          </a:lstStyle>
          <a:p>
            <a:endParaRPr lang="en-US"/>
          </a:p>
        </p:txBody>
      </p:sp>
      <p:sp>
        <p:nvSpPr>
          <p:cNvPr id="12" name="Text Placeholder 18">
            <a:extLst>
              <a:ext uri="{FF2B5EF4-FFF2-40B4-BE49-F238E27FC236}">
                <a16:creationId xmlns:a16="http://schemas.microsoft.com/office/drawing/2014/main" id="{AE1C4058-66AC-4710-8892-5A01A900FCEC}"/>
              </a:ext>
            </a:extLst>
          </p:cNvPr>
          <p:cNvSpPr>
            <a:spLocks noGrp="1"/>
          </p:cNvSpPr>
          <p:nvPr>
            <p:ph type="body" sz="quarter" idx="20" hasCustomPrompt="1"/>
          </p:nvPr>
        </p:nvSpPr>
        <p:spPr>
          <a:xfrm>
            <a:off x="1299714" y="3812875"/>
            <a:ext cx="3433312" cy="632604"/>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pic>
        <p:nvPicPr>
          <p:cNvPr id="5" name="Graphic 4">
            <a:extLst>
              <a:ext uri="{FF2B5EF4-FFF2-40B4-BE49-F238E27FC236}">
                <a16:creationId xmlns:a16="http://schemas.microsoft.com/office/drawing/2014/main" id="{CB1C96F2-0BF5-8AE8-C938-5640D61B5EB6}"/>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4069735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Cover 1">
    <p:bg>
      <p:bgPr>
        <a:solidFill>
          <a:schemeClr val="tx2">
            <a:lumMod val="90000"/>
          </a:schemeClr>
        </a:solidFill>
        <a:effectLst/>
      </p:bgPr>
    </p:bg>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87439DBD-2EE0-55B4-2F62-D2A2FD90FAC8}"/>
              </a:ext>
            </a:extLst>
          </p:cNvPr>
          <p:cNvSpPr/>
          <p:nvPr userDrawn="1"/>
        </p:nvSpPr>
        <p:spPr>
          <a:xfrm rot="2700000">
            <a:off x="7133289" y="-4872170"/>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1" name="Rectangle 10">
            <a:extLst>
              <a:ext uri="{FF2B5EF4-FFF2-40B4-BE49-F238E27FC236}">
                <a16:creationId xmlns:a16="http://schemas.microsoft.com/office/drawing/2014/main" id="{F51EBD86-2654-41CE-9224-29EC60F5CFCC}"/>
              </a:ext>
            </a:extLst>
          </p:cNvPr>
          <p:cNvSpPr/>
          <p:nvPr userDrawn="1"/>
        </p:nvSpPr>
        <p:spPr>
          <a:xfrm>
            <a:off x="762000" y="495300"/>
            <a:ext cx="5334000" cy="59055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2" name="Title 1"/>
          <p:cNvSpPr>
            <a:spLocks noGrp="1"/>
          </p:cNvSpPr>
          <p:nvPr>
            <p:ph type="ctrTitle"/>
          </p:nvPr>
        </p:nvSpPr>
        <p:spPr>
          <a:xfrm>
            <a:off x="1532965" y="1851959"/>
            <a:ext cx="3753223" cy="2163482"/>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1532965" y="4188758"/>
            <a:ext cx="3741270" cy="932330"/>
          </a:xfrm>
        </p:spPr>
        <p:txBody>
          <a:bodyPr anchor="t">
            <a:normAutofit/>
          </a:bodyPr>
          <a:lstStyle>
            <a:lvl1pPr marL="0" indent="0" algn="l">
              <a:buNone/>
              <a:defRPr sz="1800" b="0" i="0">
                <a:solidFill>
                  <a:srgbClr val="22201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Rounded Rectangle 7">
            <a:extLst>
              <a:ext uri="{FF2B5EF4-FFF2-40B4-BE49-F238E27FC236}">
                <a16:creationId xmlns:a16="http://schemas.microsoft.com/office/drawing/2014/main" id="{2A7B629E-E450-909B-1E7B-F255D8030F5F}"/>
              </a:ext>
            </a:extLst>
          </p:cNvPr>
          <p:cNvSpPr/>
          <p:nvPr userDrawn="1"/>
        </p:nvSpPr>
        <p:spPr>
          <a:xfrm rot="2700000">
            <a:off x="7759455" y="2311243"/>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9" name="Rounded Rectangle 8">
            <a:extLst>
              <a:ext uri="{FF2B5EF4-FFF2-40B4-BE49-F238E27FC236}">
                <a16:creationId xmlns:a16="http://schemas.microsoft.com/office/drawing/2014/main" id="{71BC4B7F-8AF7-CB99-26D8-EC75458C2C99}"/>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pic>
        <p:nvPicPr>
          <p:cNvPr id="10" name="Graphic 9">
            <a:extLst>
              <a:ext uri="{FF2B5EF4-FFF2-40B4-BE49-F238E27FC236}">
                <a16:creationId xmlns:a16="http://schemas.microsoft.com/office/drawing/2014/main" id="{C5F8F0AB-AB01-B5DD-D8FA-962F4561BCA8}"/>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889313" y="495300"/>
            <a:ext cx="1636489" cy="628276"/>
          </a:xfrm>
          <a:prstGeom prst="rect">
            <a:avLst/>
          </a:prstGeom>
        </p:spPr>
      </p:pic>
    </p:spTree>
    <p:extLst>
      <p:ext uri="{BB962C8B-B14F-4D97-AF65-F5344CB8AC3E}">
        <p14:creationId xmlns:p14="http://schemas.microsoft.com/office/powerpoint/2010/main" val="3422109976"/>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 photo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2FBBBAC-0767-01C0-1241-FE25BC1F7F31}"/>
              </a:ext>
            </a:extLst>
          </p:cNvPr>
          <p:cNvGrpSpPr/>
          <p:nvPr userDrawn="1"/>
        </p:nvGrpSpPr>
        <p:grpSpPr>
          <a:xfrm>
            <a:off x="7053419" y="-4801538"/>
            <a:ext cx="6584158" cy="11258024"/>
            <a:chOff x="7053419" y="-4801538"/>
            <a:chExt cx="6584158" cy="11258024"/>
          </a:xfrm>
        </p:grpSpPr>
        <p:sp>
          <p:nvSpPr>
            <p:cNvPr id="7" name="Rounded Rectangle 6">
              <a:extLst>
                <a:ext uri="{FF2B5EF4-FFF2-40B4-BE49-F238E27FC236}">
                  <a16:creationId xmlns:a16="http://schemas.microsoft.com/office/drawing/2014/main" id="{ADE1D33E-0620-2150-26D8-E7EC6212D537}"/>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627A9F05-DE1C-4CF1-A596-792EF71558C9}"/>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1" name="Rounded Rectangle 10">
              <a:extLst>
                <a:ext uri="{FF2B5EF4-FFF2-40B4-BE49-F238E27FC236}">
                  <a16:creationId xmlns:a16="http://schemas.microsoft.com/office/drawing/2014/main" id="{CC9F2372-072A-0092-AFC9-9D06D2E96DD3}"/>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65208" y="495300"/>
            <a:ext cx="4249947" cy="1931598"/>
          </a:xfrm>
        </p:spPr>
        <p:txBody>
          <a:bodyPr anchor="b">
            <a:noAutofit/>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8" name="Picture Placeholder 7">
            <a:extLst>
              <a:ext uri="{FF2B5EF4-FFF2-40B4-BE49-F238E27FC236}">
                <a16:creationId xmlns:a16="http://schemas.microsoft.com/office/drawing/2014/main" id="{F41DE786-6C73-49DC-8023-7D921F829CA5}"/>
              </a:ext>
            </a:extLst>
          </p:cNvPr>
          <p:cNvSpPr>
            <a:spLocks noGrp="1"/>
          </p:cNvSpPr>
          <p:nvPr>
            <p:ph type="pic" sz="quarter" idx="17"/>
          </p:nvPr>
        </p:nvSpPr>
        <p:spPr>
          <a:xfrm>
            <a:off x="6096000" y="495300"/>
            <a:ext cx="5333999" cy="6362700"/>
          </a:xfrm>
        </p:spPr>
        <p:txBody>
          <a:bodyPr/>
          <a:lstStyle>
            <a:lvl1pPr>
              <a:defRPr b="0" i="0"/>
            </a:lvl1pPr>
          </a:lstStyle>
          <a:p>
            <a:endParaRPr lang="en-US"/>
          </a:p>
        </p:txBody>
      </p:sp>
      <p:sp>
        <p:nvSpPr>
          <p:cNvPr id="10" name="Picture Placeholder 7">
            <a:extLst>
              <a:ext uri="{FF2B5EF4-FFF2-40B4-BE49-F238E27FC236}">
                <a16:creationId xmlns:a16="http://schemas.microsoft.com/office/drawing/2014/main" id="{6A910CDA-9B06-415E-8747-8AD12BE04C61}"/>
              </a:ext>
            </a:extLst>
          </p:cNvPr>
          <p:cNvSpPr>
            <a:spLocks noGrp="1"/>
          </p:cNvSpPr>
          <p:nvPr>
            <p:ph type="pic" sz="quarter" idx="18"/>
          </p:nvPr>
        </p:nvSpPr>
        <p:spPr>
          <a:xfrm>
            <a:off x="1276708" y="3429000"/>
            <a:ext cx="4819291" cy="2971800"/>
          </a:xfrm>
        </p:spPr>
        <p:txBody>
          <a:bodyPr/>
          <a:lstStyle>
            <a:lvl1pPr>
              <a:defRPr b="0" i="0"/>
            </a:lvl1pPr>
          </a:lstStyle>
          <a:p>
            <a:endParaRPr lang="en-US"/>
          </a:p>
        </p:txBody>
      </p:sp>
      <p:sp>
        <p:nvSpPr>
          <p:cNvPr id="12" name="Text Placeholder 18">
            <a:extLst>
              <a:ext uri="{FF2B5EF4-FFF2-40B4-BE49-F238E27FC236}">
                <a16:creationId xmlns:a16="http://schemas.microsoft.com/office/drawing/2014/main" id="{AE1C4058-66AC-4710-8892-5A01A900FCEC}"/>
              </a:ext>
            </a:extLst>
          </p:cNvPr>
          <p:cNvSpPr>
            <a:spLocks noGrp="1"/>
          </p:cNvSpPr>
          <p:nvPr>
            <p:ph type="body" sz="quarter" idx="20" hasCustomPrompt="1"/>
          </p:nvPr>
        </p:nvSpPr>
        <p:spPr>
          <a:xfrm>
            <a:off x="1299714" y="2482464"/>
            <a:ext cx="4209690" cy="55978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pic>
        <p:nvPicPr>
          <p:cNvPr id="5" name="Graphic 4">
            <a:extLst>
              <a:ext uri="{FF2B5EF4-FFF2-40B4-BE49-F238E27FC236}">
                <a16:creationId xmlns:a16="http://schemas.microsoft.com/office/drawing/2014/main" id="{C271C101-3F68-F13D-1D36-D16DA4EE1B69}"/>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92073406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 photo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ABD83908-7771-9651-DB33-2BF86894B961}"/>
              </a:ext>
            </a:extLst>
          </p:cNvPr>
          <p:cNvGrpSpPr/>
          <p:nvPr userDrawn="1"/>
        </p:nvGrpSpPr>
        <p:grpSpPr>
          <a:xfrm>
            <a:off x="-2385854" y="-1326525"/>
            <a:ext cx="9093813" cy="9595160"/>
            <a:chOff x="-2385854" y="-1326525"/>
            <a:chExt cx="9093813" cy="9595160"/>
          </a:xfrm>
        </p:grpSpPr>
        <p:sp>
          <p:nvSpPr>
            <p:cNvPr id="7" name="Rounded Rectangle 6">
              <a:extLst>
                <a:ext uri="{FF2B5EF4-FFF2-40B4-BE49-F238E27FC236}">
                  <a16:creationId xmlns:a16="http://schemas.microsoft.com/office/drawing/2014/main" id="{9AF2065C-22FE-EBD6-031B-4045C5734837}"/>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BE64140B-0F11-13DB-C0A6-0811CA240CB6}"/>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3" name="Rounded Rectangle 12">
              <a:extLst>
                <a:ext uri="{FF2B5EF4-FFF2-40B4-BE49-F238E27FC236}">
                  <a16:creationId xmlns:a16="http://schemas.microsoft.com/office/drawing/2014/main" id="{4F11033B-700D-A351-C0F2-47F09BF9FC8D}"/>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65208" y="495300"/>
            <a:ext cx="4249947" cy="1931598"/>
          </a:xfrm>
        </p:spPr>
        <p:txBody>
          <a:bodyPr anchor="b">
            <a:noAutofit/>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8" name="Picture Placeholder 7">
            <a:extLst>
              <a:ext uri="{FF2B5EF4-FFF2-40B4-BE49-F238E27FC236}">
                <a16:creationId xmlns:a16="http://schemas.microsoft.com/office/drawing/2014/main" id="{F41DE786-6C73-49DC-8023-7D921F829CA5}"/>
              </a:ext>
            </a:extLst>
          </p:cNvPr>
          <p:cNvSpPr>
            <a:spLocks noGrp="1"/>
          </p:cNvSpPr>
          <p:nvPr>
            <p:ph type="pic" sz="quarter" idx="17"/>
          </p:nvPr>
        </p:nvSpPr>
        <p:spPr>
          <a:xfrm>
            <a:off x="6096000" y="495300"/>
            <a:ext cx="4905375" cy="2933700"/>
          </a:xfrm>
        </p:spPr>
        <p:txBody>
          <a:bodyPr/>
          <a:lstStyle>
            <a:lvl1pPr>
              <a:defRPr b="0" i="0"/>
            </a:lvl1pPr>
          </a:lstStyle>
          <a:p>
            <a:endParaRPr lang="en-US"/>
          </a:p>
        </p:txBody>
      </p:sp>
      <p:sp>
        <p:nvSpPr>
          <p:cNvPr id="10" name="Picture Placeholder 7">
            <a:extLst>
              <a:ext uri="{FF2B5EF4-FFF2-40B4-BE49-F238E27FC236}">
                <a16:creationId xmlns:a16="http://schemas.microsoft.com/office/drawing/2014/main" id="{6A910CDA-9B06-415E-8747-8AD12BE04C61}"/>
              </a:ext>
            </a:extLst>
          </p:cNvPr>
          <p:cNvSpPr>
            <a:spLocks noGrp="1"/>
          </p:cNvSpPr>
          <p:nvPr>
            <p:ph type="pic" sz="quarter" idx="18"/>
          </p:nvPr>
        </p:nvSpPr>
        <p:spPr>
          <a:xfrm>
            <a:off x="8200845" y="3646098"/>
            <a:ext cx="2800530" cy="3211902"/>
          </a:xfrm>
        </p:spPr>
        <p:txBody>
          <a:bodyPr/>
          <a:lstStyle>
            <a:lvl1pPr>
              <a:defRPr b="0" i="0"/>
            </a:lvl1pPr>
          </a:lstStyle>
          <a:p>
            <a:endParaRPr lang="en-US"/>
          </a:p>
        </p:txBody>
      </p:sp>
      <p:sp>
        <p:nvSpPr>
          <p:cNvPr id="11" name="Picture Placeholder 7">
            <a:extLst>
              <a:ext uri="{FF2B5EF4-FFF2-40B4-BE49-F238E27FC236}">
                <a16:creationId xmlns:a16="http://schemas.microsoft.com/office/drawing/2014/main" id="{E495833B-0E1D-45BD-854E-A084DD23C16B}"/>
              </a:ext>
            </a:extLst>
          </p:cNvPr>
          <p:cNvSpPr>
            <a:spLocks noGrp="1"/>
          </p:cNvSpPr>
          <p:nvPr>
            <p:ph type="pic" sz="quarter" idx="19"/>
          </p:nvPr>
        </p:nvSpPr>
        <p:spPr>
          <a:xfrm>
            <a:off x="1339970" y="3646098"/>
            <a:ext cx="6630658" cy="3211902"/>
          </a:xfrm>
        </p:spPr>
        <p:txBody>
          <a:bodyPr/>
          <a:lstStyle>
            <a:lvl1pPr>
              <a:defRPr b="0" i="0"/>
            </a:lvl1pPr>
          </a:lstStyle>
          <a:p>
            <a:endParaRPr lang="en-US"/>
          </a:p>
        </p:txBody>
      </p:sp>
      <p:sp>
        <p:nvSpPr>
          <p:cNvPr id="12" name="Text Placeholder 18">
            <a:extLst>
              <a:ext uri="{FF2B5EF4-FFF2-40B4-BE49-F238E27FC236}">
                <a16:creationId xmlns:a16="http://schemas.microsoft.com/office/drawing/2014/main" id="{AE1C4058-66AC-4710-8892-5A01A900FCEC}"/>
              </a:ext>
            </a:extLst>
          </p:cNvPr>
          <p:cNvSpPr>
            <a:spLocks noGrp="1"/>
          </p:cNvSpPr>
          <p:nvPr>
            <p:ph type="body" sz="quarter" idx="20" hasCustomPrompt="1"/>
          </p:nvPr>
        </p:nvSpPr>
        <p:spPr>
          <a:xfrm>
            <a:off x="1299714" y="2482464"/>
            <a:ext cx="4209690" cy="55978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pic>
        <p:nvPicPr>
          <p:cNvPr id="5" name="Graphic 4">
            <a:extLst>
              <a:ext uri="{FF2B5EF4-FFF2-40B4-BE49-F238E27FC236}">
                <a16:creationId xmlns:a16="http://schemas.microsoft.com/office/drawing/2014/main" id="{3E74EC64-3878-4F8A-1B7F-89D0DB91F34F}"/>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36792944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4 photo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DFF979C2-7AFB-0C15-C23A-035B09D10274}"/>
              </a:ext>
            </a:extLst>
          </p:cNvPr>
          <p:cNvGrpSpPr/>
          <p:nvPr userDrawn="1"/>
        </p:nvGrpSpPr>
        <p:grpSpPr>
          <a:xfrm>
            <a:off x="7053419" y="-4801538"/>
            <a:ext cx="6584158" cy="11258024"/>
            <a:chOff x="7053419" y="-4801538"/>
            <a:chExt cx="6584158" cy="11258024"/>
          </a:xfrm>
        </p:grpSpPr>
        <p:sp>
          <p:nvSpPr>
            <p:cNvPr id="7" name="Rounded Rectangle 6">
              <a:extLst>
                <a:ext uri="{FF2B5EF4-FFF2-40B4-BE49-F238E27FC236}">
                  <a16:creationId xmlns:a16="http://schemas.microsoft.com/office/drawing/2014/main" id="{455C01A5-0D43-7245-FAFF-792048EA477A}"/>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C8F3BDDD-08E4-E642-E071-48BC13A4366C}"/>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4" name="Rounded Rectangle 13">
              <a:extLst>
                <a:ext uri="{FF2B5EF4-FFF2-40B4-BE49-F238E27FC236}">
                  <a16:creationId xmlns:a16="http://schemas.microsoft.com/office/drawing/2014/main" id="{40D29E16-CC7E-2FB7-CE3C-72D8E23410ED}"/>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65208" y="495300"/>
            <a:ext cx="4249947" cy="1931598"/>
          </a:xfrm>
        </p:spPr>
        <p:txBody>
          <a:bodyPr anchor="b">
            <a:noAutofit/>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8" name="Picture Placeholder 7">
            <a:extLst>
              <a:ext uri="{FF2B5EF4-FFF2-40B4-BE49-F238E27FC236}">
                <a16:creationId xmlns:a16="http://schemas.microsoft.com/office/drawing/2014/main" id="{F41DE786-6C73-49DC-8023-7D921F829CA5}"/>
              </a:ext>
            </a:extLst>
          </p:cNvPr>
          <p:cNvSpPr>
            <a:spLocks noGrp="1"/>
          </p:cNvSpPr>
          <p:nvPr>
            <p:ph type="pic" sz="quarter" idx="17"/>
          </p:nvPr>
        </p:nvSpPr>
        <p:spPr>
          <a:xfrm>
            <a:off x="6096000" y="495300"/>
            <a:ext cx="4905375" cy="2933700"/>
          </a:xfrm>
        </p:spPr>
        <p:txBody>
          <a:bodyPr/>
          <a:lstStyle>
            <a:lvl1pPr>
              <a:defRPr b="0" i="0"/>
            </a:lvl1pPr>
          </a:lstStyle>
          <a:p>
            <a:endParaRPr lang="en-US"/>
          </a:p>
        </p:txBody>
      </p:sp>
      <p:sp>
        <p:nvSpPr>
          <p:cNvPr id="10" name="Picture Placeholder 7">
            <a:extLst>
              <a:ext uri="{FF2B5EF4-FFF2-40B4-BE49-F238E27FC236}">
                <a16:creationId xmlns:a16="http://schemas.microsoft.com/office/drawing/2014/main" id="{6A910CDA-9B06-415E-8747-8AD12BE04C61}"/>
              </a:ext>
            </a:extLst>
          </p:cNvPr>
          <p:cNvSpPr>
            <a:spLocks noGrp="1"/>
          </p:cNvSpPr>
          <p:nvPr>
            <p:ph type="pic" sz="quarter" idx="18"/>
          </p:nvPr>
        </p:nvSpPr>
        <p:spPr>
          <a:xfrm>
            <a:off x="8200845" y="3646098"/>
            <a:ext cx="2800530" cy="3211902"/>
          </a:xfrm>
        </p:spPr>
        <p:txBody>
          <a:bodyPr/>
          <a:lstStyle>
            <a:lvl1pPr>
              <a:defRPr b="0" i="0"/>
            </a:lvl1pPr>
          </a:lstStyle>
          <a:p>
            <a:endParaRPr lang="en-US"/>
          </a:p>
        </p:txBody>
      </p:sp>
      <p:sp>
        <p:nvSpPr>
          <p:cNvPr id="11" name="Picture Placeholder 7">
            <a:extLst>
              <a:ext uri="{FF2B5EF4-FFF2-40B4-BE49-F238E27FC236}">
                <a16:creationId xmlns:a16="http://schemas.microsoft.com/office/drawing/2014/main" id="{E495833B-0E1D-45BD-854E-A084DD23C16B}"/>
              </a:ext>
            </a:extLst>
          </p:cNvPr>
          <p:cNvSpPr>
            <a:spLocks noGrp="1"/>
          </p:cNvSpPr>
          <p:nvPr>
            <p:ph type="pic" sz="quarter" idx="19"/>
          </p:nvPr>
        </p:nvSpPr>
        <p:spPr>
          <a:xfrm>
            <a:off x="3800476" y="3646098"/>
            <a:ext cx="4170152" cy="3211902"/>
          </a:xfrm>
        </p:spPr>
        <p:txBody>
          <a:bodyPr/>
          <a:lstStyle>
            <a:lvl1pPr>
              <a:defRPr b="0" i="0"/>
            </a:lvl1pPr>
          </a:lstStyle>
          <a:p>
            <a:endParaRPr lang="en-US"/>
          </a:p>
        </p:txBody>
      </p:sp>
      <p:sp>
        <p:nvSpPr>
          <p:cNvPr id="12" name="Text Placeholder 18">
            <a:extLst>
              <a:ext uri="{FF2B5EF4-FFF2-40B4-BE49-F238E27FC236}">
                <a16:creationId xmlns:a16="http://schemas.microsoft.com/office/drawing/2014/main" id="{AE1C4058-66AC-4710-8892-5A01A900FCEC}"/>
              </a:ext>
            </a:extLst>
          </p:cNvPr>
          <p:cNvSpPr>
            <a:spLocks noGrp="1"/>
          </p:cNvSpPr>
          <p:nvPr>
            <p:ph type="body" sz="quarter" idx="20" hasCustomPrompt="1"/>
          </p:nvPr>
        </p:nvSpPr>
        <p:spPr>
          <a:xfrm>
            <a:off x="1299714" y="2482464"/>
            <a:ext cx="4209690" cy="559785"/>
          </a:xfrm>
        </p:spPr>
        <p:txBody>
          <a:bodyPr anchor="b">
            <a:noAutofit/>
          </a:bodyPr>
          <a:lstStyle>
            <a:lvl1pPr marL="0" indent="0" algn="l">
              <a:buNone/>
              <a:defRPr sz="1600" b="0" i="0">
                <a:solidFill>
                  <a:schemeClr val="accent3"/>
                </a:solidFill>
              </a:defRPr>
            </a:lvl1pPr>
            <a:lvl2pPr marL="0" indent="0">
              <a:buNone/>
              <a:defRPr sz="1100"/>
            </a:lvl2pPr>
            <a:lvl3pPr marL="0" indent="0">
              <a:buNone/>
              <a:defRPr sz="1050"/>
            </a:lvl3pPr>
            <a:lvl4pPr marL="0" indent="0">
              <a:buNone/>
              <a:defRPr sz="1000"/>
            </a:lvl4pPr>
            <a:lvl5pPr marL="0" indent="0">
              <a:buNone/>
              <a:defRPr sz="1000"/>
            </a:lvl5pPr>
          </a:lstStyle>
          <a:p>
            <a:pPr lvl="0"/>
            <a:r>
              <a:rPr lang="en-US"/>
              <a:t>Name</a:t>
            </a:r>
          </a:p>
        </p:txBody>
      </p:sp>
      <p:sp>
        <p:nvSpPr>
          <p:cNvPr id="13" name="Picture Placeholder 7">
            <a:extLst>
              <a:ext uri="{FF2B5EF4-FFF2-40B4-BE49-F238E27FC236}">
                <a16:creationId xmlns:a16="http://schemas.microsoft.com/office/drawing/2014/main" id="{5D92AD38-CF93-4EEB-B4CC-856C7E7ABDC4}"/>
              </a:ext>
            </a:extLst>
          </p:cNvPr>
          <p:cNvSpPr>
            <a:spLocks noGrp="1"/>
          </p:cNvSpPr>
          <p:nvPr>
            <p:ph type="pic" sz="quarter" idx="21"/>
          </p:nvPr>
        </p:nvSpPr>
        <p:spPr>
          <a:xfrm>
            <a:off x="1314450" y="3646098"/>
            <a:ext cx="2200276" cy="3211902"/>
          </a:xfrm>
        </p:spPr>
        <p:txBody>
          <a:bodyPr/>
          <a:lstStyle>
            <a:lvl1pPr>
              <a:defRPr b="0" i="0"/>
            </a:lvl1pPr>
          </a:lstStyle>
          <a:p>
            <a:endParaRPr lang="en-US"/>
          </a:p>
        </p:txBody>
      </p:sp>
      <p:pic>
        <p:nvPicPr>
          <p:cNvPr id="5" name="Graphic 4">
            <a:extLst>
              <a:ext uri="{FF2B5EF4-FFF2-40B4-BE49-F238E27FC236}">
                <a16:creationId xmlns:a16="http://schemas.microsoft.com/office/drawing/2014/main" id="{444105D0-F9B2-8710-D9C7-E777CBCC12AD}"/>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9754906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 photo Wav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295ED7-D8BE-2215-A323-3FB153323087}"/>
              </a:ext>
            </a:extLst>
          </p:cNvPr>
          <p:cNvGrpSpPr/>
          <p:nvPr userDrawn="1"/>
        </p:nvGrpSpPr>
        <p:grpSpPr>
          <a:xfrm>
            <a:off x="-2385854" y="-1326525"/>
            <a:ext cx="9093813" cy="9595160"/>
            <a:chOff x="-2385854" y="-1326525"/>
            <a:chExt cx="9093813" cy="9595160"/>
          </a:xfrm>
        </p:grpSpPr>
        <p:sp>
          <p:nvSpPr>
            <p:cNvPr id="12" name="Rounded Rectangle 11">
              <a:extLst>
                <a:ext uri="{FF2B5EF4-FFF2-40B4-BE49-F238E27FC236}">
                  <a16:creationId xmlns:a16="http://schemas.microsoft.com/office/drawing/2014/main" id="{63622250-8245-256B-DD10-027A995B382D}"/>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3" name="Rounded Rectangle 12">
              <a:extLst>
                <a:ext uri="{FF2B5EF4-FFF2-40B4-BE49-F238E27FC236}">
                  <a16:creationId xmlns:a16="http://schemas.microsoft.com/office/drawing/2014/main" id="{E6526DE2-1ED3-97E2-51B9-3CD287D4FA08}"/>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14" name="Rounded Rectangle 13">
              <a:extLst>
                <a:ext uri="{FF2B5EF4-FFF2-40B4-BE49-F238E27FC236}">
                  <a16:creationId xmlns:a16="http://schemas.microsoft.com/office/drawing/2014/main" id="{FC8C241E-8F5D-35E0-E593-918C782EC544}"/>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9" name="Picture Placeholder 7">
            <a:extLst>
              <a:ext uri="{FF2B5EF4-FFF2-40B4-BE49-F238E27FC236}">
                <a16:creationId xmlns:a16="http://schemas.microsoft.com/office/drawing/2014/main" id="{72F9AC8A-B2FA-4C3B-9D2D-0B9D001E8A72}"/>
              </a:ext>
            </a:extLst>
          </p:cNvPr>
          <p:cNvSpPr>
            <a:spLocks noGrp="1"/>
          </p:cNvSpPr>
          <p:nvPr>
            <p:ph type="pic" sz="quarter" idx="16" hasCustomPrompt="1"/>
          </p:nvPr>
        </p:nvSpPr>
        <p:spPr>
          <a:xfrm>
            <a:off x="11553940" y="132202"/>
            <a:ext cx="509530" cy="238240"/>
          </a:xfrm>
        </p:spPr>
        <p:txBody>
          <a:bodyPr anchor="ctr">
            <a:normAutofit/>
          </a:bodyPr>
          <a:lstStyle>
            <a:lvl1pPr algn="ctr">
              <a:buNone/>
              <a:defRPr sz="700" b="0" i="0"/>
            </a:lvl1pPr>
          </a:lstStyle>
          <a:p>
            <a:r>
              <a:rPr lang="en-US"/>
              <a:t>LOGO</a:t>
            </a:r>
          </a:p>
        </p:txBody>
      </p:sp>
      <p:sp>
        <p:nvSpPr>
          <p:cNvPr id="19" name="Picture Placeholder 18">
            <a:extLst>
              <a:ext uri="{FF2B5EF4-FFF2-40B4-BE49-F238E27FC236}">
                <a16:creationId xmlns:a16="http://schemas.microsoft.com/office/drawing/2014/main" id="{B52B4784-1B2F-46E5-893C-6BF3CD6EDD81}"/>
              </a:ext>
            </a:extLst>
          </p:cNvPr>
          <p:cNvSpPr>
            <a:spLocks noGrp="1"/>
          </p:cNvSpPr>
          <p:nvPr>
            <p:ph type="pic" sz="quarter" idx="17"/>
          </p:nvPr>
        </p:nvSpPr>
        <p:spPr>
          <a:xfrm>
            <a:off x="4076701" y="0"/>
            <a:ext cx="8115300" cy="6858000"/>
          </a:xfrm>
          <a:custGeom>
            <a:avLst/>
            <a:gdLst>
              <a:gd name="connsiteX0" fmla="*/ 0 w 6999505"/>
              <a:gd name="connsiteY0" fmla="*/ 0 h 6829425"/>
              <a:gd name="connsiteX1" fmla="*/ 6999505 w 6999505"/>
              <a:gd name="connsiteY1" fmla="*/ 0 h 6829425"/>
              <a:gd name="connsiteX2" fmla="*/ 6999505 w 6999505"/>
              <a:gd name="connsiteY2" fmla="*/ 6829425 h 6829425"/>
              <a:gd name="connsiteX3" fmla="*/ 4020379 w 6999505"/>
              <a:gd name="connsiteY3" fmla="*/ 6829425 h 6829425"/>
              <a:gd name="connsiteX4" fmla="*/ 3970547 w 6999505"/>
              <a:gd name="connsiteY4" fmla="*/ 6628611 h 6829425"/>
              <a:gd name="connsiteX5" fmla="*/ 3714580 w 6999505"/>
              <a:gd name="connsiteY5" fmla="*/ 5438874 h 6829425"/>
              <a:gd name="connsiteX6" fmla="*/ 3618214 w 6999505"/>
              <a:gd name="connsiteY6" fmla="*/ 4785196 h 6829425"/>
              <a:gd name="connsiteX7" fmla="*/ 3478484 w 6999505"/>
              <a:gd name="connsiteY7" fmla="*/ 4404231 h 6829425"/>
              <a:gd name="connsiteX8" fmla="*/ 2763133 w 6999505"/>
              <a:gd name="connsiteY8" fmla="*/ 3758905 h 6829425"/>
              <a:gd name="connsiteX9" fmla="*/ 2193613 w 6999505"/>
              <a:gd name="connsiteY9" fmla="*/ 3514458 h 6829425"/>
              <a:gd name="connsiteX10" fmla="*/ 1913512 w 6999505"/>
              <a:gd name="connsiteY10" fmla="*/ 3404601 h 6829425"/>
              <a:gd name="connsiteX11" fmla="*/ 1069030 w 6999505"/>
              <a:gd name="connsiteY11" fmla="*/ 2991836 h 6829425"/>
              <a:gd name="connsiteX12" fmla="*/ 516856 w 6999505"/>
              <a:gd name="connsiteY12" fmla="*/ 2302182 h 6829425"/>
              <a:gd name="connsiteX13" fmla="*/ 445867 w 6999505"/>
              <a:gd name="connsiteY13" fmla="*/ 2096281 h 6829425"/>
              <a:gd name="connsiteX14" fmla="*/ 488911 w 6999505"/>
              <a:gd name="connsiteY14" fmla="*/ 678105 h 6829425"/>
              <a:gd name="connsiteX15" fmla="*/ 287828 w 6999505"/>
              <a:gd name="connsiteY15" fmla="*/ 250564 h 6829425"/>
              <a:gd name="connsiteX16" fmla="*/ 136013 w 6999505"/>
              <a:gd name="connsiteY16" fmla="*/ 110513 h 682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999505" h="6829425">
                <a:moveTo>
                  <a:pt x="0" y="0"/>
                </a:moveTo>
                <a:lnTo>
                  <a:pt x="6999505" y="0"/>
                </a:lnTo>
                <a:lnTo>
                  <a:pt x="6999505" y="6829425"/>
                </a:lnTo>
                <a:lnTo>
                  <a:pt x="4020379" y="6829425"/>
                </a:lnTo>
                <a:lnTo>
                  <a:pt x="3970547" y="6628611"/>
                </a:lnTo>
                <a:cubicBezTo>
                  <a:pt x="3853356" y="6153764"/>
                  <a:pt x="3734535" y="5650235"/>
                  <a:pt x="3714580" y="5438874"/>
                </a:cubicBezTo>
                <a:cubicBezTo>
                  <a:pt x="3694343" y="5225585"/>
                  <a:pt x="3672500" y="5002018"/>
                  <a:pt x="3618214" y="4785196"/>
                </a:cubicBezTo>
                <a:cubicBezTo>
                  <a:pt x="3585772" y="4654460"/>
                  <a:pt x="3541443" y="4526294"/>
                  <a:pt x="3478484" y="4404231"/>
                </a:cubicBezTo>
                <a:cubicBezTo>
                  <a:pt x="3325906" y="4107426"/>
                  <a:pt x="3062829" y="3911804"/>
                  <a:pt x="2763133" y="3758905"/>
                </a:cubicBezTo>
                <a:cubicBezTo>
                  <a:pt x="2581323" y="3666073"/>
                  <a:pt x="2385702" y="3588980"/>
                  <a:pt x="2193613" y="3514458"/>
                </a:cubicBezTo>
                <a:cubicBezTo>
                  <a:pt x="2098854" y="3477839"/>
                  <a:pt x="2004738" y="3441541"/>
                  <a:pt x="1913512" y="3404601"/>
                </a:cubicBezTo>
                <a:cubicBezTo>
                  <a:pt x="1626022" y="3287678"/>
                  <a:pt x="1319259" y="3171397"/>
                  <a:pt x="1069030" y="2991836"/>
                </a:cubicBezTo>
                <a:cubicBezTo>
                  <a:pt x="815911" y="2810027"/>
                  <a:pt x="636992" y="2563974"/>
                  <a:pt x="516856" y="2302182"/>
                </a:cubicBezTo>
                <a:cubicBezTo>
                  <a:pt x="485056" y="2233120"/>
                  <a:pt x="461928" y="2164701"/>
                  <a:pt x="445867" y="2096281"/>
                </a:cubicBezTo>
                <a:cubicBezTo>
                  <a:pt x="332156" y="1620879"/>
                  <a:pt x="547372" y="1158325"/>
                  <a:pt x="488911" y="678105"/>
                </a:cubicBezTo>
                <a:cubicBezTo>
                  <a:pt x="470601" y="528417"/>
                  <a:pt x="389333" y="373590"/>
                  <a:pt x="287828" y="250564"/>
                </a:cubicBezTo>
                <a:cubicBezTo>
                  <a:pt x="244785" y="198206"/>
                  <a:pt x="191222" y="153637"/>
                  <a:pt x="136013" y="110513"/>
                </a:cubicBezTo>
                <a:close/>
              </a:path>
            </a:pathLst>
          </a:custGeom>
          <a:solidFill>
            <a:schemeClr val="bg2"/>
          </a:solidFill>
        </p:spPr>
        <p:txBody>
          <a:bodyPr wrap="square">
            <a:noAutofit/>
          </a:bodyPr>
          <a:lstStyle>
            <a:lvl1pPr>
              <a:defRPr b="0" i="0"/>
            </a:lvl1pPr>
          </a:lstStyle>
          <a:p>
            <a:endParaRPr lang="en-US"/>
          </a:p>
        </p:txBody>
      </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762000" y="3240297"/>
            <a:ext cx="5334000" cy="1607928"/>
          </a:xfrm>
        </p:spPr>
        <p:txBody>
          <a:bodyPr anchor="b">
            <a:noAutofit/>
          </a:bodyPr>
          <a:lstStyle>
            <a:lvl1pPr>
              <a:defRPr b="0" i="0"/>
            </a:lvl1pPr>
          </a:lstStyle>
          <a:p>
            <a:r>
              <a:rPr lang="en-US"/>
              <a:t>Click to edit Master title style</a:t>
            </a:r>
          </a:p>
        </p:txBody>
      </p:sp>
      <p:sp>
        <p:nvSpPr>
          <p:cNvPr id="20" name="Text Placeholder 18">
            <a:extLst>
              <a:ext uri="{FF2B5EF4-FFF2-40B4-BE49-F238E27FC236}">
                <a16:creationId xmlns:a16="http://schemas.microsoft.com/office/drawing/2014/main" id="{605A33E9-167E-47D5-A4A9-613F155615F1}"/>
              </a:ext>
            </a:extLst>
          </p:cNvPr>
          <p:cNvSpPr>
            <a:spLocks noGrp="1"/>
          </p:cNvSpPr>
          <p:nvPr>
            <p:ph type="body" sz="quarter" idx="14"/>
          </p:nvPr>
        </p:nvSpPr>
        <p:spPr>
          <a:xfrm>
            <a:off x="762000" y="5210174"/>
            <a:ext cx="6248399" cy="1190625"/>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p:txBody>
      </p:sp>
      <p:pic>
        <p:nvPicPr>
          <p:cNvPr id="5" name="Graphic 4">
            <a:extLst>
              <a:ext uri="{FF2B5EF4-FFF2-40B4-BE49-F238E27FC236}">
                <a16:creationId xmlns:a16="http://schemas.microsoft.com/office/drawing/2014/main" id="{5640B140-AE25-B3D9-2988-07492BE51C18}"/>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80414620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Proces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AF0978E-DD25-75F5-501F-047BB3FA8A23}"/>
              </a:ext>
            </a:extLst>
          </p:cNvPr>
          <p:cNvGrpSpPr/>
          <p:nvPr userDrawn="1"/>
        </p:nvGrpSpPr>
        <p:grpSpPr>
          <a:xfrm>
            <a:off x="7053419" y="-4801538"/>
            <a:ext cx="6584158" cy="11258024"/>
            <a:chOff x="7053419" y="-4801538"/>
            <a:chExt cx="6584158" cy="11258024"/>
          </a:xfrm>
        </p:grpSpPr>
        <p:sp>
          <p:nvSpPr>
            <p:cNvPr id="7" name="Rounded Rectangle 6">
              <a:extLst>
                <a:ext uri="{FF2B5EF4-FFF2-40B4-BE49-F238E27FC236}">
                  <a16:creationId xmlns:a16="http://schemas.microsoft.com/office/drawing/2014/main" id="{EE470727-AA74-A2AD-D2F1-E725F33AE0E5}"/>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8" name="Rounded Rectangle 7">
              <a:extLst>
                <a:ext uri="{FF2B5EF4-FFF2-40B4-BE49-F238E27FC236}">
                  <a16:creationId xmlns:a16="http://schemas.microsoft.com/office/drawing/2014/main" id="{AB7A179B-84CA-D133-95AD-64DADF008615}"/>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6E9E94B7-AFFB-314D-4004-BBBC64E539E4}"/>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65208" y="495300"/>
            <a:ext cx="9742098" cy="1109213"/>
          </a:xfrm>
        </p:spPr>
        <p:txBody>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pic>
        <p:nvPicPr>
          <p:cNvPr id="5" name="Graphic 4">
            <a:extLst>
              <a:ext uri="{FF2B5EF4-FFF2-40B4-BE49-F238E27FC236}">
                <a16:creationId xmlns:a16="http://schemas.microsoft.com/office/drawing/2014/main" id="{8C735DA3-1986-1445-69E5-452933013EF8}"/>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2798872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4_Diagram">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D356221-B336-CED9-0662-395BE46F4BE1}"/>
              </a:ext>
            </a:extLst>
          </p:cNvPr>
          <p:cNvGrpSpPr/>
          <p:nvPr userDrawn="1"/>
        </p:nvGrpSpPr>
        <p:grpSpPr>
          <a:xfrm>
            <a:off x="-2385854" y="-1326525"/>
            <a:ext cx="9093813" cy="9595160"/>
            <a:chOff x="-2385854" y="-1326525"/>
            <a:chExt cx="9093813" cy="9595160"/>
          </a:xfrm>
        </p:grpSpPr>
        <p:sp>
          <p:nvSpPr>
            <p:cNvPr id="7" name="Rounded Rectangle 6">
              <a:extLst>
                <a:ext uri="{FF2B5EF4-FFF2-40B4-BE49-F238E27FC236}">
                  <a16:creationId xmlns:a16="http://schemas.microsoft.com/office/drawing/2014/main" id="{B93648E6-7AAA-4C83-2E25-BBD631205E09}"/>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8" name="Rounded Rectangle 7">
              <a:extLst>
                <a:ext uri="{FF2B5EF4-FFF2-40B4-BE49-F238E27FC236}">
                  <a16:creationId xmlns:a16="http://schemas.microsoft.com/office/drawing/2014/main" id="{73124639-D548-1437-9230-C0BF2C2F53B3}"/>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9" name="Rounded Rectangle 8">
              <a:extLst>
                <a:ext uri="{FF2B5EF4-FFF2-40B4-BE49-F238E27FC236}">
                  <a16:creationId xmlns:a16="http://schemas.microsoft.com/office/drawing/2014/main" id="{6DF9D5F0-4BAD-29B7-2A54-10FE21295A19}"/>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65208" y="495300"/>
            <a:ext cx="9742098" cy="1109213"/>
          </a:xfrm>
        </p:spPr>
        <p:txBody>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pic>
        <p:nvPicPr>
          <p:cNvPr id="5" name="Graphic 4">
            <a:extLst>
              <a:ext uri="{FF2B5EF4-FFF2-40B4-BE49-F238E27FC236}">
                <a16:creationId xmlns:a16="http://schemas.microsoft.com/office/drawing/2014/main" id="{6588C861-6390-20BD-FFA0-C11DC77E9A11}"/>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38627825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_Process">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2003CA0-18C7-5DA2-9F73-DE5E9FAE264C}"/>
              </a:ext>
            </a:extLst>
          </p:cNvPr>
          <p:cNvGrpSpPr/>
          <p:nvPr userDrawn="1"/>
        </p:nvGrpSpPr>
        <p:grpSpPr>
          <a:xfrm>
            <a:off x="7053419" y="-4801538"/>
            <a:ext cx="6584158" cy="11258024"/>
            <a:chOff x="7053419" y="-4801538"/>
            <a:chExt cx="6584158" cy="11258024"/>
          </a:xfrm>
        </p:grpSpPr>
        <p:sp>
          <p:nvSpPr>
            <p:cNvPr id="6" name="Rounded Rectangle 5">
              <a:extLst>
                <a:ext uri="{FF2B5EF4-FFF2-40B4-BE49-F238E27FC236}">
                  <a16:creationId xmlns:a16="http://schemas.microsoft.com/office/drawing/2014/main" id="{99693817-56C3-7DAD-5978-102378D9DBDF}"/>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7" name="Rounded Rectangle 6">
              <a:extLst>
                <a:ext uri="{FF2B5EF4-FFF2-40B4-BE49-F238E27FC236}">
                  <a16:creationId xmlns:a16="http://schemas.microsoft.com/office/drawing/2014/main" id="{DFC5F342-41D1-9500-26A1-F3168BAC9402}"/>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8" name="Rounded Rectangle 7">
              <a:extLst>
                <a:ext uri="{FF2B5EF4-FFF2-40B4-BE49-F238E27FC236}">
                  <a16:creationId xmlns:a16="http://schemas.microsoft.com/office/drawing/2014/main" id="{A9854F1F-A8B7-8B87-35FF-D070B2978853}"/>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65208" y="495300"/>
            <a:ext cx="9742098" cy="1109213"/>
          </a:xfrm>
        </p:spPr>
        <p:txBody>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pic>
        <p:nvPicPr>
          <p:cNvPr id="10" name="Graphic 9">
            <a:extLst>
              <a:ext uri="{FF2B5EF4-FFF2-40B4-BE49-F238E27FC236}">
                <a16:creationId xmlns:a16="http://schemas.microsoft.com/office/drawing/2014/main" id="{CEAF0FB6-7A13-358B-C2D3-5FC8AE741720}"/>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10953030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5_Diagram">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02B8044-97D9-B355-E630-5B265D8E71EF}"/>
              </a:ext>
            </a:extLst>
          </p:cNvPr>
          <p:cNvGrpSpPr/>
          <p:nvPr userDrawn="1"/>
        </p:nvGrpSpPr>
        <p:grpSpPr>
          <a:xfrm>
            <a:off x="-2385854" y="-1326525"/>
            <a:ext cx="9093813" cy="9595160"/>
            <a:chOff x="-2385854" y="-1326525"/>
            <a:chExt cx="9093813" cy="9595160"/>
          </a:xfrm>
        </p:grpSpPr>
        <p:sp>
          <p:nvSpPr>
            <p:cNvPr id="6" name="Rounded Rectangle 5">
              <a:extLst>
                <a:ext uri="{FF2B5EF4-FFF2-40B4-BE49-F238E27FC236}">
                  <a16:creationId xmlns:a16="http://schemas.microsoft.com/office/drawing/2014/main" id="{06F7A9E2-E712-8816-2919-44C859B23DC0}"/>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7" name="Rounded Rectangle 6">
              <a:extLst>
                <a:ext uri="{FF2B5EF4-FFF2-40B4-BE49-F238E27FC236}">
                  <a16:creationId xmlns:a16="http://schemas.microsoft.com/office/drawing/2014/main" id="{83F8237E-B16D-9AD5-E127-7CFBADB76442}"/>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8" name="Rounded Rectangle 7">
              <a:extLst>
                <a:ext uri="{FF2B5EF4-FFF2-40B4-BE49-F238E27FC236}">
                  <a16:creationId xmlns:a16="http://schemas.microsoft.com/office/drawing/2014/main" id="{1B44ECE5-2624-1B1B-E50F-EC3F3EF2CB9A}"/>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2" name="Title 1">
            <a:extLst>
              <a:ext uri="{FF2B5EF4-FFF2-40B4-BE49-F238E27FC236}">
                <a16:creationId xmlns:a16="http://schemas.microsoft.com/office/drawing/2014/main" id="{09F763F5-0FFB-4CDD-9EE3-710A6D84DFC5}"/>
              </a:ext>
            </a:extLst>
          </p:cNvPr>
          <p:cNvSpPr>
            <a:spLocks noGrp="1"/>
          </p:cNvSpPr>
          <p:nvPr>
            <p:ph type="title"/>
          </p:nvPr>
        </p:nvSpPr>
        <p:spPr>
          <a:xfrm>
            <a:off x="1265208" y="495300"/>
            <a:ext cx="9742098" cy="1109213"/>
          </a:xfrm>
        </p:spPr>
        <p:txBody>
          <a:bodyPr/>
          <a:lstStyle>
            <a:lvl1pPr>
              <a:defRPr b="0" i="0"/>
            </a:lvl1pPr>
          </a:lstStyle>
          <a:p>
            <a:r>
              <a:rPr lang="en-US"/>
              <a:t>Click to edit Master title style</a:t>
            </a:r>
          </a:p>
        </p:txBody>
      </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pic>
        <p:nvPicPr>
          <p:cNvPr id="10" name="Graphic 9">
            <a:extLst>
              <a:ext uri="{FF2B5EF4-FFF2-40B4-BE49-F238E27FC236}">
                <a16:creationId xmlns:a16="http://schemas.microsoft.com/office/drawing/2014/main" id="{8ED19535-F877-F966-0AEE-A1E04C7C5CF5}"/>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79839585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6_Diagram">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99F8E7F-434D-E35C-A38D-61BAA88B6FB5}"/>
              </a:ext>
            </a:extLst>
          </p:cNvPr>
          <p:cNvGrpSpPr/>
          <p:nvPr userDrawn="1"/>
        </p:nvGrpSpPr>
        <p:grpSpPr>
          <a:xfrm>
            <a:off x="7053419" y="-4801538"/>
            <a:ext cx="6584158" cy="11258024"/>
            <a:chOff x="7053419" y="-4801538"/>
            <a:chExt cx="6584158" cy="11258024"/>
          </a:xfrm>
        </p:grpSpPr>
        <p:sp>
          <p:nvSpPr>
            <p:cNvPr id="5" name="Rounded Rectangle 4">
              <a:extLst>
                <a:ext uri="{FF2B5EF4-FFF2-40B4-BE49-F238E27FC236}">
                  <a16:creationId xmlns:a16="http://schemas.microsoft.com/office/drawing/2014/main" id="{52D3FBE9-F507-8669-AEBF-98CAF00C3EF2}"/>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6" name="Rounded Rectangle 5">
              <a:extLst>
                <a:ext uri="{FF2B5EF4-FFF2-40B4-BE49-F238E27FC236}">
                  <a16:creationId xmlns:a16="http://schemas.microsoft.com/office/drawing/2014/main" id="{657A8F79-70E3-FD19-0DB5-0D116859D27D}"/>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7" name="Rounded Rectangle 6">
              <a:extLst>
                <a:ext uri="{FF2B5EF4-FFF2-40B4-BE49-F238E27FC236}">
                  <a16:creationId xmlns:a16="http://schemas.microsoft.com/office/drawing/2014/main" id="{D39B1BB5-4730-70A6-77D2-18300A8583FB}"/>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10" name="Title 9">
            <a:extLst>
              <a:ext uri="{FF2B5EF4-FFF2-40B4-BE49-F238E27FC236}">
                <a16:creationId xmlns:a16="http://schemas.microsoft.com/office/drawing/2014/main" id="{2E78E4B8-4F9C-4D3E-ADA4-5031FE7B4A32}"/>
              </a:ext>
            </a:extLst>
          </p:cNvPr>
          <p:cNvSpPr>
            <a:spLocks noGrp="1"/>
          </p:cNvSpPr>
          <p:nvPr>
            <p:ph type="title"/>
          </p:nvPr>
        </p:nvSpPr>
        <p:spPr/>
        <p:txBody>
          <a:bodyPr/>
          <a:lstStyle>
            <a:lvl1pPr>
              <a:defRPr b="0" i="0"/>
            </a:lvl1pPr>
          </a:lstStyle>
          <a:p>
            <a:r>
              <a:rPr lang="en-US"/>
              <a:t>Click to edit Master title style</a:t>
            </a:r>
          </a:p>
        </p:txBody>
      </p:sp>
      <p:pic>
        <p:nvPicPr>
          <p:cNvPr id="8" name="Graphic 7">
            <a:extLst>
              <a:ext uri="{FF2B5EF4-FFF2-40B4-BE49-F238E27FC236}">
                <a16:creationId xmlns:a16="http://schemas.microsoft.com/office/drawing/2014/main" id="{E78E4D1F-6C71-8199-97BE-C0DD01EC8711}"/>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49057352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7_Diagram">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5FA74A0-4DA8-586C-5AFD-A3F5CB059A55}"/>
              </a:ext>
            </a:extLst>
          </p:cNvPr>
          <p:cNvGrpSpPr/>
          <p:nvPr userDrawn="1"/>
        </p:nvGrpSpPr>
        <p:grpSpPr>
          <a:xfrm>
            <a:off x="-2385854" y="-1326525"/>
            <a:ext cx="9093813" cy="9595160"/>
            <a:chOff x="-2385854" y="-1326525"/>
            <a:chExt cx="9093813" cy="9595160"/>
          </a:xfrm>
        </p:grpSpPr>
        <p:sp>
          <p:nvSpPr>
            <p:cNvPr id="5" name="Rounded Rectangle 4">
              <a:extLst>
                <a:ext uri="{FF2B5EF4-FFF2-40B4-BE49-F238E27FC236}">
                  <a16:creationId xmlns:a16="http://schemas.microsoft.com/office/drawing/2014/main" id="{84F47C54-EDF5-BCA8-278B-E3B95811276D}"/>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6" name="Rounded Rectangle 5">
              <a:extLst>
                <a:ext uri="{FF2B5EF4-FFF2-40B4-BE49-F238E27FC236}">
                  <a16:creationId xmlns:a16="http://schemas.microsoft.com/office/drawing/2014/main" id="{F496A459-5C36-E43D-FF49-428310A2DC5E}"/>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sp>
          <p:nvSpPr>
            <p:cNvPr id="7" name="Rounded Rectangle 6">
              <a:extLst>
                <a:ext uri="{FF2B5EF4-FFF2-40B4-BE49-F238E27FC236}">
                  <a16:creationId xmlns:a16="http://schemas.microsoft.com/office/drawing/2014/main" id="{CDFD32FB-B235-1917-E8DA-E0CE621AEC64}"/>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a:latin typeface="Open Sans Light" pitchFamily="2" charset="0"/>
              </a:endParaRPr>
            </a:p>
          </p:txBody>
        </p:sp>
      </p:grpSp>
      <p:sp>
        <p:nvSpPr>
          <p:cNvPr id="3" name="Footer Placeholder 2">
            <a:extLst>
              <a:ext uri="{FF2B5EF4-FFF2-40B4-BE49-F238E27FC236}">
                <a16:creationId xmlns:a16="http://schemas.microsoft.com/office/drawing/2014/main" id="{F55384F7-068B-4103-B4C4-A7B89C6CE0D2}"/>
              </a:ext>
            </a:extLst>
          </p:cNvPr>
          <p:cNvSpPr>
            <a:spLocks noGrp="1"/>
          </p:cNvSpPr>
          <p:nvPr>
            <p:ph type="ftr" sz="quarter" idx="10"/>
          </p:nvPr>
        </p:nvSpPr>
        <p:spPr>
          <a:xfrm rot="16200000">
            <a:off x="-1671082" y="4160837"/>
            <a:ext cx="4114800" cy="365125"/>
          </a:xfrm>
          <a:prstGeom prst="rect">
            <a:avLst/>
          </a:prstGeom>
        </p:spPr>
        <p:txBody>
          <a:bodyPr/>
          <a:lstStyle>
            <a:lvl1pPr>
              <a:defRPr b="0" i="0"/>
            </a:lvl1pPr>
          </a:lstStyle>
          <a:p>
            <a:r>
              <a:rPr lang="en-US"/>
              <a:t>Measure Up – Social value reporting done right</a:t>
            </a:r>
          </a:p>
        </p:txBody>
      </p:sp>
      <p:sp>
        <p:nvSpPr>
          <p:cNvPr id="4" name="Slide Number Placeholder 3">
            <a:extLst>
              <a:ext uri="{FF2B5EF4-FFF2-40B4-BE49-F238E27FC236}">
                <a16:creationId xmlns:a16="http://schemas.microsoft.com/office/drawing/2014/main" id="{6A7E8EC6-A1A8-4197-B925-8FDA5EE36780}"/>
              </a:ext>
            </a:extLst>
          </p:cNvPr>
          <p:cNvSpPr>
            <a:spLocks noGrp="1"/>
          </p:cNvSpPr>
          <p:nvPr>
            <p:ph type="sldNum" sz="quarter" idx="11"/>
          </p:nvPr>
        </p:nvSpPr>
        <p:spPr/>
        <p:txBody>
          <a:bodyPr/>
          <a:lstStyle/>
          <a:p>
            <a:fld id="{4C88A374-DD18-449A-9B5B-DDC92F8EC61F}" type="slidenum">
              <a:rPr lang="en-US" smtClean="0"/>
              <a:pPr/>
              <a:t>‹#›</a:t>
            </a:fld>
            <a:endParaRPr lang="en-US"/>
          </a:p>
        </p:txBody>
      </p:sp>
      <p:sp>
        <p:nvSpPr>
          <p:cNvPr id="10" name="Title 9">
            <a:extLst>
              <a:ext uri="{FF2B5EF4-FFF2-40B4-BE49-F238E27FC236}">
                <a16:creationId xmlns:a16="http://schemas.microsoft.com/office/drawing/2014/main" id="{2E78E4B8-4F9C-4D3E-ADA4-5031FE7B4A32}"/>
              </a:ext>
            </a:extLst>
          </p:cNvPr>
          <p:cNvSpPr>
            <a:spLocks noGrp="1"/>
          </p:cNvSpPr>
          <p:nvPr>
            <p:ph type="title"/>
          </p:nvPr>
        </p:nvSpPr>
        <p:spPr/>
        <p:txBody>
          <a:bodyPr/>
          <a:lstStyle>
            <a:lvl1pPr>
              <a:defRPr b="0" i="0"/>
            </a:lvl1pPr>
          </a:lstStyle>
          <a:p>
            <a:r>
              <a:rPr lang="en-US"/>
              <a:t>Click to edit Master title style</a:t>
            </a:r>
          </a:p>
        </p:txBody>
      </p:sp>
      <p:pic>
        <p:nvPicPr>
          <p:cNvPr id="8" name="Graphic 7">
            <a:extLst>
              <a:ext uri="{FF2B5EF4-FFF2-40B4-BE49-F238E27FC236}">
                <a16:creationId xmlns:a16="http://schemas.microsoft.com/office/drawing/2014/main" id="{FF55812E-FA7E-7377-0B49-1DD9624A2A0F}"/>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535864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0_Cover 1">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87439DBD-2EE0-55B4-2F62-D2A2FD90FAC8}"/>
              </a:ext>
            </a:extLst>
          </p:cNvPr>
          <p:cNvSpPr/>
          <p:nvPr userDrawn="1"/>
        </p:nvSpPr>
        <p:spPr>
          <a:xfrm rot="2700000">
            <a:off x="7133289" y="-4872170"/>
            <a:ext cx="6424420" cy="6584158"/>
          </a:xfrm>
          <a:prstGeom prst="roundRect">
            <a:avLst>
              <a:gd name="adj" fmla="val 7782"/>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1" name="Rectangle 10">
            <a:extLst>
              <a:ext uri="{FF2B5EF4-FFF2-40B4-BE49-F238E27FC236}">
                <a16:creationId xmlns:a16="http://schemas.microsoft.com/office/drawing/2014/main" id="{F51EBD86-2654-41CE-9224-29EC60F5CFCC}"/>
              </a:ext>
            </a:extLst>
          </p:cNvPr>
          <p:cNvSpPr/>
          <p:nvPr userDrawn="1"/>
        </p:nvSpPr>
        <p:spPr>
          <a:xfrm>
            <a:off x="762000" y="495300"/>
            <a:ext cx="5334000" cy="59055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2" name="Title 1"/>
          <p:cNvSpPr>
            <a:spLocks noGrp="1"/>
          </p:cNvSpPr>
          <p:nvPr>
            <p:ph type="ctrTitle"/>
          </p:nvPr>
        </p:nvSpPr>
        <p:spPr>
          <a:xfrm>
            <a:off x="1532965" y="1851959"/>
            <a:ext cx="3753223" cy="2163482"/>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1532965" y="4188758"/>
            <a:ext cx="3741270" cy="932330"/>
          </a:xfrm>
        </p:spPr>
        <p:txBody>
          <a:bodyPr anchor="t">
            <a:normAutofit/>
          </a:bodyPr>
          <a:lstStyle>
            <a:lvl1pPr marL="0" indent="0" algn="l">
              <a:buNone/>
              <a:defRPr sz="1800" b="0" i="0">
                <a:solidFill>
                  <a:srgbClr val="22201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Rounded Rectangle 7">
            <a:extLst>
              <a:ext uri="{FF2B5EF4-FFF2-40B4-BE49-F238E27FC236}">
                <a16:creationId xmlns:a16="http://schemas.microsoft.com/office/drawing/2014/main" id="{2A7B629E-E450-909B-1E7B-F255D8030F5F}"/>
              </a:ext>
            </a:extLst>
          </p:cNvPr>
          <p:cNvSpPr/>
          <p:nvPr userDrawn="1"/>
        </p:nvSpPr>
        <p:spPr>
          <a:xfrm rot="2700000">
            <a:off x="7759455" y="2311243"/>
            <a:ext cx="1915542" cy="1963170"/>
          </a:xfrm>
          <a:prstGeom prst="roundRect">
            <a:avLst>
              <a:gd name="adj" fmla="val 25714"/>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9" name="Rounded Rectangle 8">
            <a:extLst>
              <a:ext uri="{FF2B5EF4-FFF2-40B4-BE49-F238E27FC236}">
                <a16:creationId xmlns:a16="http://schemas.microsoft.com/office/drawing/2014/main" id="{71BC4B7F-8AF7-CB99-26D8-EC75458C2C99}"/>
              </a:ext>
            </a:extLst>
          </p:cNvPr>
          <p:cNvSpPr/>
          <p:nvPr userDrawn="1"/>
        </p:nvSpPr>
        <p:spPr>
          <a:xfrm rot="2700000">
            <a:off x="8761799" y="4092506"/>
            <a:ext cx="3167397" cy="3246151"/>
          </a:xfrm>
          <a:prstGeom prst="roundRect">
            <a:avLst>
              <a:gd name="adj" fmla="val 1635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pic>
        <p:nvPicPr>
          <p:cNvPr id="10" name="Graphic 9">
            <a:extLst>
              <a:ext uri="{FF2B5EF4-FFF2-40B4-BE49-F238E27FC236}">
                <a16:creationId xmlns:a16="http://schemas.microsoft.com/office/drawing/2014/main" id="{C5F8F0AB-AB01-B5DD-D8FA-962F4561BCA8}"/>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889313" y="495300"/>
            <a:ext cx="1636489" cy="628276"/>
          </a:xfrm>
          <a:prstGeom prst="rect">
            <a:avLst/>
          </a:prstGeom>
        </p:spPr>
      </p:pic>
    </p:spTree>
    <p:extLst>
      <p:ext uri="{BB962C8B-B14F-4D97-AF65-F5344CB8AC3E}">
        <p14:creationId xmlns:p14="http://schemas.microsoft.com/office/powerpoint/2010/main" val="1067589341"/>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49_Blank">
    <p:spTree>
      <p:nvGrpSpPr>
        <p:cNvPr id="1" name=""/>
        <p:cNvGrpSpPr/>
        <p:nvPr/>
      </p:nvGrpSpPr>
      <p:grpSpPr>
        <a:xfrm>
          <a:off x="0" y="0"/>
          <a:ext cx="0" cy="0"/>
          <a:chOff x="0" y="0"/>
          <a:chExt cx="0" cy="0"/>
        </a:xfrm>
      </p:grpSpPr>
      <p:pic>
        <p:nvPicPr>
          <p:cNvPr id="12" name="Picture 11" descr="A black and purple text&#10;&#10;Description automatically generated">
            <a:extLst>
              <a:ext uri="{FF2B5EF4-FFF2-40B4-BE49-F238E27FC236}">
                <a16:creationId xmlns:a16="http://schemas.microsoft.com/office/drawing/2014/main" id="{C280944A-B97A-A01D-BAB8-D0DF7930305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79604" y="237579"/>
            <a:ext cx="1509091" cy="720000"/>
          </a:xfrm>
          <a:prstGeom prst="rect">
            <a:avLst/>
          </a:prstGeom>
        </p:spPr>
      </p:pic>
      <p:sp>
        <p:nvSpPr>
          <p:cNvPr id="6" name="Title 5">
            <a:extLst>
              <a:ext uri="{FF2B5EF4-FFF2-40B4-BE49-F238E27FC236}">
                <a16:creationId xmlns:a16="http://schemas.microsoft.com/office/drawing/2014/main" id="{701E40DA-2479-3BB1-7E5E-B080B99BB951}"/>
              </a:ext>
            </a:extLst>
          </p:cNvPr>
          <p:cNvSpPr>
            <a:spLocks noGrp="1"/>
          </p:cNvSpPr>
          <p:nvPr>
            <p:ph type="title"/>
          </p:nvPr>
        </p:nvSpPr>
        <p:spPr/>
        <p:txBody>
          <a:bodyPr/>
          <a:lstStyle/>
          <a:p>
            <a:r>
              <a:rPr lang="en-GB"/>
              <a:t>Click to edit Master title style</a:t>
            </a:r>
          </a:p>
        </p:txBody>
      </p:sp>
      <p:sp>
        <p:nvSpPr>
          <p:cNvPr id="8" name="Content Placeholder 7">
            <a:extLst>
              <a:ext uri="{FF2B5EF4-FFF2-40B4-BE49-F238E27FC236}">
                <a16:creationId xmlns:a16="http://schemas.microsoft.com/office/drawing/2014/main" id="{12375D59-B9E2-B599-B5CB-79BF61F9D2FB}"/>
              </a:ext>
            </a:extLst>
          </p:cNvPr>
          <p:cNvSpPr>
            <a:spLocks noGrp="1"/>
          </p:cNvSpPr>
          <p:nvPr>
            <p:ph sz="quarter" idx="10"/>
          </p:nvPr>
        </p:nvSpPr>
        <p:spPr>
          <a:xfrm>
            <a:off x="838200" y="1817688"/>
            <a:ext cx="10620375" cy="437515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9" name="Footer Placeholder 4">
            <a:extLst>
              <a:ext uri="{FF2B5EF4-FFF2-40B4-BE49-F238E27FC236}">
                <a16:creationId xmlns:a16="http://schemas.microsoft.com/office/drawing/2014/main" id="{1BC1ABCE-575E-CBA6-5D67-6472E6A91D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2">
                    <a:lumMod val="50000"/>
                  </a:schemeClr>
                </a:solidFill>
                <a:latin typeface="Rethink Sans Medium" pitchFamily="2" charset="0"/>
              </a:defRPr>
            </a:lvl1pPr>
          </a:lstStyle>
          <a:p>
            <a:r>
              <a:rPr lang="en-US"/>
              <a:t>www.impactreporting.co.uk</a:t>
            </a:r>
          </a:p>
        </p:txBody>
      </p:sp>
      <p:sp>
        <p:nvSpPr>
          <p:cNvPr id="5" name="Slide Number Placeholder 5">
            <a:extLst>
              <a:ext uri="{FF2B5EF4-FFF2-40B4-BE49-F238E27FC236}">
                <a16:creationId xmlns:a16="http://schemas.microsoft.com/office/drawing/2014/main" id="{DCEFFCA3-8E9C-6B15-267F-A36DCE8F67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ethink Sans Medium" pitchFamily="2" charset="0"/>
              </a:defRPr>
            </a:lvl1pPr>
          </a:lstStyle>
          <a:p>
            <a:fld id="{3CE21616-EE01-453E-B0A7-36B758DB2DE5}" type="slidenum">
              <a:rPr lang="en-US" smtClean="0"/>
              <a:pPr/>
              <a:t>‹#›</a:t>
            </a:fld>
            <a:endParaRPr lang="en-US"/>
          </a:p>
        </p:txBody>
      </p:sp>
    </p:spTree>
    <p:extLst>
      <p:ext uri="{BB962C8B-B14F-4D97-AF65-F5344CB8AC3E}">
        <p14:creationId xmlns:p14="http://schemas.microsoft.com/office/powerpoint/2010/main" val="23105418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2059444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0714D-246A-705A-EAF2-84BE5505766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27AB6EC-667D-5DF7-0708-18E10DFA8A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A4E325-FAE8-2870-2A88-A67A48BAC3B7}"/>
              </a:ext>
            </a:extLst>
          </p:cNvPr>
          <p:cNvSpPr>
            <a:spLocks noGrp="1"/>
          </p:cNvSpPr>
          <p:nvPr>
            <p:ph type="dt" sz="half" idx="10"/>
          </p:nvPr>
        </p:nvSpPr>
        <p:spPr/>
        <p:txBody>
          <a:bodyPr/>
          <a:lstStyle/>
          <a:p>
            <a:fld id="{4D7D6C16-2508-422F-BBE7-F09F1EEDBB7C}" type="datetimeFigureOut">
              <a:rPr lang="en-GB" smtClean="0"/>
              <a:t>29/05/2026</a:t>
            </a:fld>
            <a:endParaRPr lang="en-GB"/>
          </a:p>
        </p:txBody>
      </p:sp>
      <p:sp>
        <p:nvSpPr>
          <p:cNvPr id="5" name="Footer Placeholder 4">
            <a:extLst>
              <a:ext uri="{FF2B5EF4-FFF2-40B4-BE49-F238E27FC236}">
                <a16:creationId xmlns:a16="http://schemas.microsoft.com/office/drawing/2014/main" id="{170133B6-D982-69A1-00EF-C67BFF5ACD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2D08F6-F848-7DBA-8CA5-5F74F37CA5CF}"/>
              </a:ext>
            </a:extLst>
          </p:cNvPr>
          <p:cNvSpPr>
            <a:spLocks noGrp="1"/>
          </p:cNvSpPr>
          <p:nvPr>
            <p:ph type="sldNum" sz="quarter" idx="12"/>
          </p:nvPr>
        </p:nvSpPr>
        <p:spPr/>
        <p:txBody>
          <a:bodyPr/>
          <a:lstStyle/>
          <a:p>
            <a:fld id="{72ED3BB7-24B1-4A9C-B685-2C7339268E54}" type="slidenum">
              <a:rPr lang="en-GB" smtClean="0"/>
              <a:t>‹#›</a:t>
            </a:fld>
            <a:endParaRPr lang="en-GB"/>
          </a:p>
        </p:txBody>
      </p:sp>
    </p:spTree>
    <p:extLst>
      <p:ext uri="{BB962C8B-B14F-4D97-AF65-F5344CB8AC3E}">
        <p14:creationId xmlns:p14="http://schemas.microsoft.com/office/powerpoint/2010/main" val="73522521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_Generic">
    <p:bg>
      <p:bgPr>
        <a:solidFill>
          <a:schemeClr val="tx2"/>
        </a:solidFill>
        <a:effectLst/>
      </p:bgPr>
    </p:bg>
    <p:spTree>
      <p:nvGrpSpPr>
        <p:cNvPr id="1" name=""/>
        <p:cNvGrpSpPr/>
        <p:nvPr/>
      </p:nvGrpSpPr>
      <p:grpSpPr>
        <a:xfrm>
          <a:off x="0" y="0"/>
          <a:ext cx="0" cy="0"/>
          <a:chOff x="0" y="0"/>
          <a:chExt cx="0" cy="0"/>
        </a:xfrm>
      </p:grpSpPr>
      <p:pic>
        <p:nvPicPr>
          <p:cNvPr id="12" name="Picture 11" descr="A black and purple text&#10;&#10;Description automatically generated">
            <a:extLst>
              <a:ext uri="{FF2B5EF4-FFF2-40B4-BE49-F238E27FC236}">
                <a16:creationId xmlns:a16="http://schemas.microsoft.com/office/drawing/2014/main" id="{C280944A-B97A-A01D-BAB8-D0DF7930305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79604" y="237579"/>
            <a:ext cx="1509091" cy="720000"/>
          </a:xfrm>
          <a:prstGeom prst="rect">
            <a:avLst/>
          </a:prstGeom>
        </p:spPr>
      </p:pic>
      <p:sp>
        <p:nvSpPr>
          <p:cNvPr id="10" name="Title 5">
            <a:extLst>
              <a:ext uri="{FF2B5EF4-FFF2-40B4-BE49-F238E27FC236}">
                <a16:creationId xmlns:a16="http://schemas.microsoft.com/office/drawing/2014/main" id="{692E82A6-378B-79DD-2469-58EB99809503}"/>
              </a:ext>
            </a:extLst>
          </p:cNvPr>
          <p:cNvSpPr>
            <a:spLocks noGrp="1"/>
          </p:cNvSpPr>
          <p:nvPr>
            <p:ph type="title"/>
          </p:nvPr>
        </p:nvSpPr>
        <p:spPr>
          <a:xfrm>
            <a:off x="838200" y="365125"/>
            <a:ext cx="10515600" cy="1325563"/>
          </a:xfrm>
        </p:spPr>
        <p:txBody>
          <a:bodyPr/>
          <a:lstStyle/>
          <a:p>
            <a:r>
              <a:rPr lang="en-GB"/>
              <a:t>Click to edit Master title style</a:t>
            </a:r>
          </a:p>
        </p:txBody>
      </p:sp>
      <p:sp>
        <p:nvSpPr>
          <p:cNvPr id="11" name="Content Placeholder 7">
            <a:extLst>
              <a:ext uri="{FF2B5EF4-FFF2-40B4-BE49-F238E27FC236}">
                <a16:creationId xmlns:a16="http://schemas.microsoft.com/office/drawing/2014/main" id="{EA1E3FCC-16C4-CE96-5425-9A1B3E5744B6}"/>
              </a:ext>
            </a:extLst>
          </p:cNvPr>
          <p:cNvSpPr>
            <a:spLocks noGrp="1"/>
          </p:cNvSpPr>
          <p:nvPr>
            <p:ph sz="quarter" idx="10"/>
          </p:nvPr>
        </p:nvSpPr>
        <p:spPr>
          <a:xfrm>
            <a:off x="838200" y="1817688"/>
            <a:ext cx="10620375" cy="437515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Slide Number Placeholder 5">
            <a:extLst>
              <a:ext uri="{FF2B5EF4-FFF2-40B4-BE49-F238E27FC236}">
                <a16:creationId xmlns:a16="http://schemas.microsoft.com/office/drawing/2014/main" id="{9A745964-EB63-7D15-439E-7AC42429D5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ethink Sans Medium" pitchFamily="2" charset="0"/>
              </a:defRPr>
            </a:lvl1pPr>
          </a:lstStyle>
          <a:p>
            <a:fld id="{3CE21616-EE01-453E-B0A7-36B758DB2DE5}" type="slidenum">
              <a:rPr lang="en-US" smtClean="0"/>
              <a:pPr/>
              <a:t>‹#›</a:t>
            </a:fld>
            <a:endParaRPr lang="en-US"/>
          </a:p>
        </p:txBody>
      </p:sp>
      <p:sp>
        <p:nvSpPr>
          <p:cNvPr id="13" name="Footer Placeholder 4">
            <a:extLst>
              <a:ext uri="{FF2B5EF4-FFF2-40B4-BE49-F238E27FC236}">
                <a16:creationId xmlns:a16="http://schemas.microsoft.com/office/drawing/2014/main" id="{1CE34E2E-BEE1-2CCE-E016-F9F3ACF208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2">
                    <a:lumMod val="50000"/>
                  </a:schemeClr>
                </a:solidFill>
                <a:latin typeface="Rethink Sans Medium" pitchFamily="2" charset="0"/>
              </a:defRPr>
            </a:lvl1pPr>
          </a:lstStyle>
          <a:p>
            <a:r>
              <a:rPr lang="en-US"/>
              <a:t>www.impactreporting.co.uk</a:t>
            </a:r>
          </a:p>
        </p:txBody>
      </p:sp>
    </p:spTree>
    <p:extLst>
      <p:ext uri="{BB962C8B-B14F-4D97-AF65-F5344CB8AC3E}">
        <p14:creationId xmlns:p14="http://schemas.microsoft.com/office/powerpoint/2010/main" val="2765693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over 1">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223B5C1-7DFF-3A2A-9B0C-89BF64ACAAD9}"/>
              </a:ext>
            </a:extLst>
          </p:cNvPr>
          <p:cNvGrpSpPr/>
          <p:nvPr userDrawn="1"/>
        </p:nvGrpSpPr>
        <p:grpSpPr>
          <a:xfrm>
            <a:off x="-2385854" y="-1326525"/>
            <a:ext cx="9093813" cy="9595160"/>
            <a:chOff x="-2385854" y="-1326525"/>
            <a:chExt cx="9093813" cy="9595160"/>
          </a:xfrm>
        </p:grpSpPr>
        <p:sp>
          <p:nvSpPr>
            <p:cNvPr id="4" name="Rounded Rectangle 3">
              <a:extLst>
                <a:ext uri="{FF2B5EF4-FFF2-40B4-BE49-F238E27FC236}">
                  <a16:creationId xmlns:a16="http://schemas.microsoft.com/office/drawing/2014/main" id="{0BF774E7-8347-63E0-08DC-203C43F44827}"/>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7" name="Rounded Rectangle 6">
              <a:extLst>
                <a:ext uri="{FF2B5EF4-FFF2-40B4-BE49-F238E27FC236}">
                  <a16:creationId xmlns:a16="http://schemas.microsoft.com/office/drawing/2014/main" id="{ACC45D51-EF8F-018A-F3B3-595FE0288001}"/>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8" name="Rounded Rectangle 7">
              <a:extLst>
                <a:ext uri="{FF2B5EF4-FFF2-40B4-BE49-F238E27FC236}">
                  <a16:creationId xmlns:a16="http://schemas.microsoft.com/office/drawing/2014/main" id="{B0B05E8A-ACD3-D3A4-DEE6-1CA57FE718A9}"/>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2" name="Title 1"/>
          <p:cNvSpPr>
            <a:spLocks noGrp="1"/>
          </p:cNvSpPr>
          <p:nvPr>
            <p:ph type="ctrTitle"/>
          </p:nvPr>
        </p:nvSpPr>
        <p:spPr>
          <a:xfrm>
            <a:off x="6096000" y="1319514"/>
            <a:ext cx="5334000" cy="2351115"/>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6096000" y="3776045"/>
            <a:ext cx="5334000" cy="2444717"/>
          </a:xfrm>
        </p:spPr>
        <p:txBody>
          <a:bodyPr anchor="t">
            <a:normAutofit/>
          </a:bodyPr>
          <a:lstStyle>
            <a:lvl1pPr marL="0" marR="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1" name="Graphic 10">
            <a:extLst>
              <a:ext uri="{FF2B5EF4-FFF2-40B4-BE49-F238E27FC236}">
                <a16:creationId xmlns:a16="http://schemas.microsoft.com/office/drawing/2014/main" id="{EBAF2B5F-80BE-D98F-F873-A842BFE19933}"/>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889313" y="495300"/>
            <a:ext cx="1636489" cy="628276"/>
          </a:xfrm>
          <a:prstGeom prst="rect">
            <a:avLst/>
          </a:prstGeom>
        </p:spPr>
      </p:pic>
    </p:spTree>
    <p:extLst>
      <p:ext uri="{BB962C8B-B14F-4D97-AF65-F5344CB8AC3E}">
        <p14:creationId xmlns:p14="http://schemas.microsoft.com/office/powerpoint/2010/main" val="1090223494"/>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Cover 1">
    <p:bg>
      <p:bgRef idx="1001">
        <a:schemeClr val="bg1"/>
      </p:bgRef>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E17F3A92-8058-81E1-FEBB-8CF96133BC3D}"/>
              </a:ext>
            </a:extLst>
          </p:cNvPr>
          <p:cNvGrpSpPr/>
          <p:nvPr userDrawn="1"/>
        </p:nvGrpSpPr>
        <p:grpSpPr>
          <a:xfrm>
            <a:off x="7053419" y="-4801538"/>
            <a:ext cx="6584158" cy="11258024"/>
            <a:chOff x="7053419" y="-4801538"/>
            <a:chExt cx="6584158" cy="11258024"/>
          </a:xfrm>
        </p:grpSpPr>
        <p:sp>
          <p:nvSpPr>
            <p:cNvPr id="12" name="Rounded Rectangle 11">
              <a:extLst>
                <a:ext uri="{FF2B5EF4-FFF2-40B4-BE49-F238E27FC236}">
                  <a16:creationId xmlns:a16="http://schemas.microsoft.com/office/drawing/2014/main" id="{C0EB579F-9933-D772-FD82-48321A0AEEFE}"/>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3" name="Rounded Rectangle 12">
              <a:extLst>
                <a:ext uri="{FF2B5EF4-FFF2-40B4-BE49-F238E27FC236}">
                  <a16:creationId xmlns:a16="http://schemas.microsoft.com/office/drawing/2014/main" id="{2AAD1332-5087-4FA4-D88E-2C6CB14FC9EA}"/>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4" name="Rounded Rectangle 13">
              <a:extLst>
                <a:ext uri="{FF2B5EF4-FFF2-40B4-BE49-F238E27FC236}">
                  <a16:creationId xmlns:a16="http://schemas.microsoft.com/office/drawing/2014/main" id="{4DFE1302-3119-CEEE-910D-F235513F342E}"/>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2" name="Title 1"/>
          <p:cNvSpPr>
            <a:spLocks noGrp="1"/>
          </p:cNvSpPr>
          <p:nvPr>
            <p:ph type="ctrTitle"/>
          </p:nvPr>
        </p:nvSpPr>
        <p:spPr>
          <a:xfrm>
            <a:off x="1264024" y="2286000"/>
            <a:ext cx="4831976" cy="3327870"/>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1264023" y="5707529"/>
            <a:ext cx="4816587" cy="693271"/>
          </a:xfrm>
        </p:spPr>
        <p:txBody>
          <a:bodyPr anchor="t">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4" name="Graphic 3">
            <a:extLst>
              <a:ext uri="{FF2B5EF4-FFF2-40B4-BE49-F238E27FC236}">
                <a16:creationId xmlns:a16="http://schemas.microsoft.com/office/drawing/2014/main" id="{FE98181A-9B7B-B297-163A-FE2CE7CC7CF2}"/>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889313" y="495300"/>
            <a:ext cx="1636489" cy="628276"/>
          </a:xfrm>
          <a:prstGeom prst="rect">
            <a:avLst/>
          </a:prstGeom>
        </p:spPr>
      </p:pic>
    </p:spTree>
    <p:extLst>
      <p:ext uri="{BB962C8B-B14F-4D97-AF65-F5344CB8AC3E}">
        <p14:creationId xmlns:p14="http://schemas.microsoft.com/office/powerpoint/2010/main" val="389392228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photo 1">
    <p:bg>
      <p:bgRef idx="1001">
        <a:schemeClr val="bg1"/>
      </p:bgRef>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736DAFE-FF0B-2E18-BFFA-7F21F4EFC273}"/>
              </a:ext>
            </a:extLst>
          </p:cNvPr>
          <p:cNvGrpSpPr/>
          <p:nvPr userDrawn="1"/>
        </p:nvGrpSpPr>
        <p:grpSpPr>
          <a:xfrm>
            <a:off x="-2385854" y="-1326525"/>
            <a:ext cx="9093813" cy="9595160"/>
            <a:chOff x="-2385854" y="-1326525"/>
            <a:chExt cx="9093813" cy="9595160"/>
          </a:xfrm>
        </p:grpSpPr>
        <p:sp>
          <p:nvSpPr>
            <p:cNvPr id="13" name="Rounded Rectangle 12">
              <a:extLst>
                <a:ext uri="{FF2B5EF4-FFF2-40B4-BE49-F238E27FC236}">
                  <a16:creationId xmlns:a16="http://schemas.microsoft.com/office/drawing/2014/main" id="{8DD67060-7E98-B3AE-BE98-CB114ED24C57}"/>
                </a:ext>
              </a:extLst>
            </p:cNvPr>
            <p:cNvSpPr/>
            <p:nvPr userDrawn="1"/>
          </p:nvSpPr>
          <p:spPr>
            <a:xfrm rot="2700000">
              <a:off x="-2305985" y="1764346"/>
              <a:ext cx="6424420" cy="6584158"/>
            </a:xfrm>
            <a:prstGeom prst="roundRect">
              <a:avLst>
                <a:gd name="adj" fmla="val 7782"/>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4" name="Rounded Rectangle 13">
              <a:extLst>
                <a:ext uri="{FF2B5EF4-FFF2-40B4-BE49-F238E27FC236}">
                  <a16:creationId xmlns:a16="http://schemas.microsoft.com/office/drawing/2014/main" id="{934E5ED1-2C91-31EC-77E1-9FDCC35E2FAC}"/>
                </a:ext>
              </a:extLst>
            </p:cNvPr>
            <p:cNvSpPr/>
            <p:nvPr userDrawn="1"/>
          </p:nvSpPr>
          <p:spPr>
            <a:xfrm rot="2700000">
              <a:off x="4768603" y="5473039"/>
              <a:ext cx="1915542" cy="1963170"/>
            </a:xfrm>
            <a:prstGeom prst="roundRect">
              <a:avLst>
                <a:gd name="adj" fmla="val 2571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5" name="Rounded Rectangle 14">
              <a:extLst>
                <a:ext uri="{FF2B5EF4-FFF2-40B4-BE49-F238E27FC236}">
                  <a16:creationId xmlns:a16="http://schemas.microsoft.com/office/drawing/2014/main" id="{ADAB168C-19A9-A2F9-D72B-550DC30E6E30}"/>
                </a:ext>
              </a:extLst>
            </p:cNvPr>
            <p:cNvSpPr/>
            <p:nvPr userDrawn="1"/>
          </p:nvSpPr>
          <p:spPr>
            <a:xfrm rot="2700000">
              <a:off x="1843262" y="-136590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8" name="Rectangle 7">
            <a:extLst>
              <a:ext uri="{FF2B5EF4-FFF2-40B4-BE49-F238E27FC236}">
                <a16:creationId xmlns:a16="http://schemas.microsoft.com/office/drawing/2014/main" id="{52178FDE-EE68-4F88-9941-8276F4CAD05F}"/>
              </a:ext>
            </a:extLst>
          </p:cNvPr>
          <p:cNvSpPr/>
          <p:nvPr userDrawn="1"/>
        </p:nvSpPr>
        <p:spPr>
          <a:xfrm>
            <a:off x="782917" y="495300"/>
            <a:ext cx="6448611" cy="63627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2" name="Title 1"/>
          <p:cNvSpPr>
            <a:spLocks noGrp="1"/>
          </p:cNvSpPr>
          <p:nvPr>
            <p:ph type="ctrTitle"/>
          </p:nvPr>
        </p:nvSpPr>
        <p:spPr>
          <a:xfrm>
            <a:off x="1524000" y="1225176"/>
            <a:ext cx="4572000" cy="2203824"/>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1524000" y="3602038"/>
            <a:ext cx="4572000" cy="808597"/>
          </a:xfrm>
        </p:spPr>
        <p:txBody>
          <a:bodyPr anchor="t">
            <a:noAutofit/>
          </a:bodyPr>
          <a:lstStyle>
            <a:lvl1pPr marL="0" indent="0" algn="l">
              <a:buNone/>
              <a:defRPr sz="1600" b="0" i="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6" name="Picture Placeholder 15">
            <a:extLst>
              <a:ext uri="{FF2B5EF4-FFF2-40B4-BE49-F238E27FC236}">
                <a16:creationId xmlns:a16="http://schemas.microsoft.com/office/drawing/2014/main" id="{8D65B9E6-8270-41C1-897F-28D2C8FC30CC}"/>
              </a:ext>
            </a:extLst>
          </p:cNvPr>
          <p:cNvSpPr>
            <a:spLocks noGrp="1"/>
          </p:cNvSpPr>
          <p:nvPr>
            <p:ph type="pic" sz="quarter" idx="13"/>
          </p:nvPr>
        </p:nvSpPr>
        <p:spPr>
          <a:xfrm>
            <a:off x="6543675" y="1284658"/>
            <a:ext cx="4160184" cy="4572000"/>
          </a:xfrm>
        </p:spPr>
        <p:txBody>
          <a:bodyPr/>
          <a:lstStyle>
            <a:lvl1pPr>
              <a:defRPr b="0" i="0"/>
            </a:lvl1pPr>
          </a:lstStyle>
          <a:p>
            <a:endParaRPr lang="en-US" dirty="0"/>
          </a:p>
        </p:txBody>
      </p:sp>
      <p:sp>
        <p:nvSpPr>
          <p:cNvPr id="19" name="Text Placeholder 18">
            <a:extLst>
              <a:ext uri="{FF2B5EF4-FFF2-40B4-BE49-F238E27FC236}">
                <a16:creationId xmlns:a16="http://schemas.microsoft.com/office/drawing/2014/main" id="{48C7C2BF-3598-4B27-8CEF-2934C0A20FCA}"/>
              </a:ext>
            </a:extLst>
          </p:cNvPr>
          <p:cNvSpPr>
            <a:spLocks noGrp="1"/>
          </p:cNvSpPr>
          <p:nvPr>
            <p:ph type="body" sz="quarter" idx="14"/>
          </p:nvPr>
        </p:nvSpPr>
        <p:spPr>
          <a:xfrm>
            <a:off x="1517650" y="4487863"/>
            <a:ext cx="4578350" cy="191293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Graphic 8">
            <a:extLst>
              <a:ext uri="{FF2B5EF4-FFF2-40B4-BE49-F238E27FC236}">
                <a16:creationId xmlns:a16="http://schemas.microsoft.com/office/drawing/2014/main" id="{25566D8F-51CE-42D8-6F6F-773D7E685552}"/>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267204506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photo 2">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1F3DF8B4-4A87-64FF-D27C-994A53C8E13C}"/>
              </a:ext>
            </a:extLst>
          </p:cNvPr>
          <p:cNvGrpSpPr/>
          <p:nvPr userDrawn="1"/>
        </p:nvGrpSpPr>
        <p:grpSpPr>
          <a:xfrm>
            <a:off x="7053419" y="-4801538"/>
            <a:ext cx="6584158" cy="11258024"/>
            <a:chOff x="7053419" y="-4801538"/>
            <a:chExt cx="6584158" cy="11258024"/>
          </a:xfrm>
        </p:grpSpPr>
        <p:sp>
          <p:nvSpPr>
            <p:cNvPr id="9" name="Rounded Rectangle 8">
              <a:extLst>
                <a:ext uri="{FF2B5EF4-FFF2-40B4-BE49-F238E27FC236}">
                  <a16:creationId xmlns:a16="http://schemas.microsoft.com/office/drawing/2014/main" id="{418EC212-965A-1C2C-2837-D8819EF5ABEA}"/>
                </a:ext>
              </a:extLst>
            </p:cNvPr>
            <p:cNvSpPr/>
            <p:nvPr userDrawn="1"/>
          </p:nvSpPr>
          <p:spPr>
            <a:xfrm rot="2700000">
              <a:off x="7133288" y="-4881407"/>
              <a:ext cx="6424420" cy="6584158"/>
            </a:xfrm>
            <a:prstGeom prst="roundRect">
              <a:avLst>
                <a:gd name="adj" fmla="val 7782"/>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0" name="Rounded Rectangle 9">
              <a:extLst>
                <a:ext uri="{FF2B5EF4-FFF2-40B4-BE49-F238E27FC236}">
                  <a16:creationId xmlns:a16="http://schemas.microsoft.com/office/drawing/2014/main" id="{CB028E1C-924A-5762-AFD7-63EDD4D5EED4}"/>
                </a:ext>
              </a:extLst>
            </p:cNvPr>
            <p:cNvSpPr/>
            <p:nvPr userDrawn="1"/>
          </p:nvSpPr>
          <p:spPr>
            <a:xfrm rot="2700000">
              <a:off x="7759454" y="2302006"/>
              <a:ext cx="1915542" cy="1963170"/>
            </a:xfrm>
            <a:prstGeom prst="roundRect">
              <a:avLst>
                <a:gd name="adj" fmla="val 25714"/>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sp>
          <p:nvSpPr>
            <p:cNvPr id="11" name="Rounded Rectangle 10">
              <a:extLst>
                <a:ext uri="{FF2B5EF4-FFF2-40B4-BE49-F238E27FC236}">
                  <a16:creationId xmlns:a16="http://schemas.microsoft.com/office/drawing/2014/main" id="{C01DAC05-4A54-BB8D-AC82-A7BAD93C97B9}"/>
                </a:ext>
              </a:extLst>
            </p:cNvPr>
            <p:cNvSpPr/>
            <p:nvPr userDrawn="1"/>
          </p:nvSpPr>
          <p:spPr>
            <a:xfrm rot="2700000">
              <a:off x="9678551" y="3249712"/>
              <a:ext cx="3167397" cy="3246151"/>
            </a:xfrm>
            <a:prstGeom prst="roundRect">
              <a:avLst>
                <a:gd name="adj" fmla="val 1635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Open Sans Light" pitchFamily="2" charset="0"/>
              </a:endParaRPr>
            </a:p>
          </p:txBody>
        </p:sp>
      </p:grpSp>
      <p:sp>
        <p:nvSpPr>
          <p:cNvPr id="2" name="Title 1"/>
          <p:cNvSpPr>
            <a:spLocks noGrp="1"/>
          </p:cNvSpPr>
          <p:nvPr>
            <p:ph type="ctrTitle"/>
          </p:nvPr>
        </p:nvSpPr>
        <p:spPr>
          <a:xfrm>
            <a:off x="1524000" y="495300"/>
            <a:ext cx="3884706" cy="2933700"/>
          </a:xfrm>
        </p:spPr>
        <p:txBody>
          <a:bodyPr anchor="b">
            <a:noAutofit/>
          </a:bodyPr>
          <a:lstStyle>
            <a:lvl1pPr algn="l">
              <a:defRPr sz="4000" b="0" i="0"/>
            </a:lvl1pPr>
          </a:lstStyle>
          <a:p>
            <a:r>
              <a:rPr lang="en-US"/>
              <a:t>Click to edit Master title style</a:t>
            </a:r>
          </a:p>
        </p:txBody>
      </p:sp>
      <p:sp>
        <p:nvSpPr>
          <p:cNvPr id="3" name="Subtitle 2"/>
          <p:cNvSpPr>
            <a:spLocks noGrp="1"/>
          </p:cNvSpPr>
          <p:nvPr>
            <p:ph type="subTitle" idx="1"/>
          </p:nvPr>
        </p:nvSpPr>
        <p:spPr>
          <a:xfrm>
            <a:off x="1524000" y="3602038"/>
            <a:ext cx="3897596" cy="808597"/>
          </a:xfrm>
        </p:spPr>
        <p:txBody>
          <a:bodyPr anchor="t">
            <a:noAutofit/>
          </a:bodyPr>
          <a:lstStyle>
            <a:lvl1pPr marL="0" indent="0" algn="l">
              <a:buNone/>
              <a:defRPr sz="1600" b="0" i="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a:xfrm rot="16200000">
            <a:off x="-1671082" y="4160837"/>
            <a:ext cx="4114800" cy="365125"/>
          </a:xfrm>
          <a:prstGeom prst="rect">
            <a:avLst/>
          </a:prstGeom>
        </p:spPr>
        <p:txBody>
          <a:bodyPr/>
          <a:lstStyle>
            <a:lvl1pPr>
              <a:defRPr b="0" i="0"/>
            </a:lvl1pPr>
          </a:lstStyle>
          <a:p>
            <a:r>
              <a:rPr lang="en-US" dirty="0"/>
              <a:t>Measure Up – Social value reporting done right</a:t>
            </a:r>
          </a:p>
        </p:txBody>
      </p:sp>
      <p:sp>
        <p:nvSpPr>
          <p:cNvPr id="6" name="Slide Number Placeholder 5"/>
          <p:cNvSpPr>
            <a:spLocks noGrp="1"/>
          </p:cNvSpPr>
          <p:nvPr>
            <p:ph type="sldNum" sz="quarter" idx="12"/>
          </p:nvPr>
        </p:nvSpPr>
        <p:spPr/>
        <p:txBody>
          <a:bodyPr vert="horz" lIns="91440" tIns="45720" rIns="91440" bIns="45720" rtlCol="0" anchor="ctr"/>
          <a:lstStyle>
            <a:lvl1pPr>
              <a:defRPr lang="en-US" smtClean="0"/>
            </a:lvl1pPr>
          </a:lstStyle>
          <a:p>
            <a:fld id="{4C88A374-DD18-449A-9B5B-DDC92F8EC61F}" type="slidenum">
              <a:rPr lang="en-US" smtClean="0"/>
              <a:pPr/>
              <a:t>‹#›</a:t>
            </a:fld>
            <a:endParaRPr lang="en-US" dirty="0"/>
          </a:p>
        </p:txBody>
      </p:sp>
      <p:sp>
        <p:nvSpPr>
          <p:cNvPr id="16" name="Picture Placeholder 15">
            <a:extLst>
              <a:ext uri="{FF2B5EF4-FFF2-40B4-BE49-F238E27FC236}">
                <a16:creationId xmlns:a16="http://schemas.microsoft.com/office/drawing/2014/main" id="{8D65B9E6-8270-41C1-897F-28D2C8FC30CC}"/>
              </a:ext>
            </a:extLst>
          </p:cNvPr>
          <p:cNvSpPr>
            <a:spLocks noGrp="1"/>
          </p:cNvSpPr>
          <p:nvPr>
            <p:ph type="pic" sz="quarter" idx="13"/>
          </p:nvPr>
        </p:nvSpPr>
        <p:spPr>
          <a:xfrm>
            <a:off x="6096000" y="0"/>
            <a:ext cx="5334000" cy="6858000"/>
          </a:xfrm>
        </p:spPr>
        <p:txBody>
          <a:bodyPr/>
          <a:lstStyle>
            <a:lvl1pPr>
              <a:defRPr b="0" i="0"/>
            </a:lvl1pPr>
          </a:lstStyle>
          <a:p>
            <a:endParaRPr lang="en-US" dirty="0"/>
          </a:p>
        </p:txBody>
      </p:sp>
      <p:sp>
        <p:nvSpPr>
          <p:cNvPr id="19" name="Text Placeholder 18">
            <a:extLst>
              <a:ext uri="{FF2B5EF4-FFF2-40B4-BE49-F238E27FC236}">
                <a16:creationId xmlns:a16="http://schemas.microsoft.com/office/drawing/2014/main" id="{48C7C2BF-3598-4B27-8CEF-2934C0A20FCA}"/>
              </a:ext>
            </a:extLst>
          </p:cNvPr>
          <p:cNvSpPr>
            <a:spLocks noGrp="1"/>
          </p:cNvSpPr>
          <p:nvPr>
            <p:ph type="body" sz="quarter" idx="14"/>
          </p:nvPr>
        </p:nvSpPr>
        <p:spPr>
          <a:xfrm>
            <a:off x="1517650" y="4487863"/>
            <a:ext cx="3903009" cy="1912937"/>
          </a:xfrm>
        </p:spPr>
        <p:txBody>
          <a:bodyPr>
            <a:noAutofit/>
          </a:bodyPr>
          <a:lstStyle>
            <a:lvl1pPr marL="0" indent="0">
              <a:buNone/>
              <a:defRPr sz="1200" b="0" i="0"/>
            </a:lvl1pPr>
            <a:lvl2pPr marL="0" indent="0">
              <a:buNone/>
              <a:defRPr sz="1100"/>
            </a:lvl2pPr>
            <a:lvl3pPr marL="0" indent="0">
              <a:buNone/>
              <a:defRPr sz="1050"/>
            </a:lvl3pPr>
            <a:lvl4pPr marL="0" indent="0">
              <a:buNone/>
              <a:defRPr sz="1000"/>
            </a:lvl4pPr>
            <a:lvl5pPr marL="0" inden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Graphic 3">
            <a:extLst>
              <a:ext uri="{FF2B5EF4-FFF2-40B4-BE49-F238E27FC236}">
                <a16:creationId xmlns:a16="http://schemas.microsoft.com/office/drawing/2014/main" id="{06174A9B-8C19-E6BB-3EC0-90EE8BC9CA16}"/>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979127" y="132202"/>
            <a:ext cx="1084343" cy="416298"/>
          </a:xfrm>
          <a:prstGeom prst="rect">
            <a:avLst/>
          </a:prstGeom>
        </p:spPr>
      </p:pic>
    </p:spTree>
    <p:extLst>
      <p:ext uri="{BB962C8B-B14F-4D97-AF65-F5344CB8AC3E}">
        <p14:creationId xmlns:p14="http://schemas.microsoft.com/office/powerpoint/2010/main" val="358998673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95300"/>
            <a:ext cx="10668000" cy="1195388"/>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762000" y="1961706"/>
            <a:ext cx="10668000" cy="226305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rot="16200000">
            <a:off x="-1671082" y="4160837"/>
            <a:ext cx="4114800" cy="365125"/>
          </a:xfrm>
          <a:prstGeom prst="rect">
            <a:avLst/>
          </a:prstGeom>
        </p:spPr>
        <p:txBody>
          <a:bodyPr vert="horz" lIns="91440" tIns="45720" rIns="91440" bIns="45720" rtlCol="0" anchor="ctr"/>
          <a:lstStyle>
            <a:lvl1pPr algn="l">
              <a:defRPr sz="900" b="0" i="0">
                <a:solidFill>
                  <a:schemeClr val="tx1"/>
                </a:solidFill>
                <a:latin typeface="P22MACKINAC-MEDIUM" panose="02000000000000000000" pitchFamily="2" charset="77"/>
                <a:ea typeface="FSP DEMO - P22 Mcknc Pr Mdm" panose="02000000000000000000" pitchFamily="2" charset="77"/>
              </a:defRPr>
            </a:lvl1pPr>
          </a:lstStyle>
          <a:p>
            <a:r>
              <a:rPr lang="en-US" dirty="0"/>
              <a:t>Measure Up – Social value reporting done right</a:t>
            </a:r>
          </a:p>
        </p:txBody>
      </p:sp>
      <p:sp>
        <p:nvSpPr>
          <p:cNvPr id="6" name="Slide Number Placeholder 5"/>
          <p:cNvSpPr>
            <a:spLocks noGrp="1"/>
          </p:cNvSpPr>
          <p:nvPr>
            <p:ph type="sldNum" sz="quarter" idx="4"/>
          </p:nvPr>
        </p:nvSpPr>
        <p:spPr>
          <a:xfrm>
            <a:off x="0" y="0"/>
            <a:ext cx="762000" cy="495300"/>
          </a:xfrm>
          <a:prstGeom prst="rect">
            <a:avLst/>
          </a:prstGeom>
        </p:spPr>
        <p:txBody>
          <a:bodyPr vert="horz" lIns="91440" tIns="45720" rIns="91440" bIns="45720" rtlCol="0" anchor="ctr"/>
          <a:lstStyle>
            <a:lvl1pPr algn="ctr">
              <a:defRPr sz="900">
                <a:solidFill>
                  <a:schemeClr val="tx1"/>
                </a:solidFill>
                <a:latin typeface="+mj-lt"/>
              </a:defRPr>
            </a:lvl1pPr>
          </a:lstStyle>
          <a:p>
            <a:fld id="{4C88A374-DD18-449A-9B5B-DDC92F8EC61F}" type="slidenum">
              <a:rPr lang="en-US" smtClean="0"/>
              <a:pPr/>
              <a:t>‹#›</a:t>
            </a:fld>
            <a:endParaRPr lang="en-US" dirty="0"/>
          </a:p>
        </p:txBody>
      </p:sp>
    </p:spTree>
    <p:extLst>
      <p:ext uri="{BB962C8B-B14F-4D97-AF65-F5344CB8AC3E}">
        <p14:creationId xmlns:p14="http://schemas.microsoft.com/office/powerpoint/2010/main" val="1330051930"/>
      </p:ext>
    </p:extLst>
  </p:cSld>
  <p:clrMap bg1="lt1" tx1="dk1" bg2="lt2" tx2="dk2" accent1="accent1" accent2="accent2" accent3="accent3" accent4="accent4" accent5="accent5" accent6="accent6" hlink="hlink" folHlink="folHlink"/>
  <p:sldLayoutIdLst>
    <p:sldLayoutId id="2147483679" r:id="rId1"/>
    <p:sldLayoutId id="2147483722" r:id="rId2"/>
    <p:sldLayoutId id="2147483680" r:id="rId3"/>
    <p:sldLayoutId id="2147483721" r:id="rId4"/>
    <p:sldLayoutId id="2147483723" r:id="rId5"/>
    <p:sldLayoutId id="2147483681" r:id="rId6"/>
    <p:sldLayoutId id="2147483682" r:id="rId7"/>
    <p:sldLayoutId id="2147483675" r:id="rId8"/>
    <p:sldLayoutId id="2147483676" r:id="rId9"/>
    <p:sldLayoutId id="2147483683" r:id="rId10"/>
    <p:sldLayoutId id="2147483713" r:id="rId11"/>
    <p:sldLayoutId id="2147483677" r:id="rId12"/>
    <p:sldLayoutId id="2147483678" r:id="rId13"/>
    <p:sldLayoutId id="2147483685" r:id="rId14"/>
    <p:sldLayoutId id="2147483684" r:id="rId15"/>
    <p:sldLayoutId id="2147483714" r:id="rId16"/>
    <p:sldLayoutId id="2147483715" r:id="rId17"/>
    <p:sldLayoutId id="2147483686" r:id="rId18"/>
    <p:sldLayoutId id="2147483691" r:id="rId19"/>
    <p:sldLayoutId id="2147483687" r:id="rId20"/>
    <p:sldLayoutId id="2147483688" r:id="rId21"/>
    <p:sldLayoutId id="2147483689" r:id="rId22"/>
    <p:sldLayoutId id="2147483690" r:id="rId23"/>
    <p:sldLayoutId id="2147483692" r:id="rId24"/>
    <p:sldLayoutId id="2147483693" r:id="rId25"/>
    <p:sldLayoutId id="2147483694" r:id="rId26"/>
    <p:sldLayoutId id="2147483695" r:id="rId27"/>
    <p:sldLayoutId id="2147483696" r:id="rId28"/>
    <p:sldLayoutId id="2147483708" r:id="rId29"/>
    <p:sldLayoutId id="2147483697" r:id="rId30"/>
    <p:sldLayoutId id="2147483698" r:id="rId31"/>
    <p:sldLayoutId id="2147483699" r:id="rId32"/>
    <p:sldLayoutId id="2147483700" r:id="rId33"/>
    <p:sldLayoutId id="2147483704" r:id="rId34"/>
    <p:sldLayoutId id="2147483701" r:id="rId35"/>
    <p:sldLayoutId id="2147483705" r:id="rId36"/>
    <p:sldLayoutId id="2147483702" r:id="rId37"/>
    <p:sldLayoutId id="2147483703" r:id="rId38"/>
    <p:sldLayoutId id="2147483718" r:id="rId39"/>
    <p:sldLayoutId id="2147483710" r:id="rId40"/>
    <p:sldLayoutId id="2147483709" r:id="rId41"/>
    <p:sldLayoutId id="2147483720" r:id="rId42"/>
    <p:sldLayoutId id="2147483719" r:id="rId43"/>
    <p:sldLayoutId id="2147483706" r:id="rId44"/>
    <p:sldLayoutId id="2147483707" r:id="rId45"/>
    <p:sldLayoutId id="2147483711" r:id="rId46"/>
    <p:sldLayoutId id="2147483712" r:id="rId47"/>
    <p:sldLayoutId id="2147483716" r:id="rId48"/>
    <p:sldLayoutId id="2147483717" r:id="rId49"/>
    <p:sldLayoutId id="2147483724" r:id="rId50"/>
    <p:sldLayoutId id="2147483725" r:id="rId51"/>
    <p:sldLayoutId id="2147483726" r:id="rId52"/>
    <p:sldLayoutId id="2147483727" r:id="rId53"/>
  </p:sldLayoutIdLst>
  <p:hf hdr="0" dt="0"/>
  <p:txStyles>
    <p:titleStyle>
      <a:lvl1pPr algn="l" defTabSz="914400" rtl="0" eaLnBrk="1" latinLnBrk="0" hangingPunct="1">
        <a:lnSpc>
          <a:spcPct val="100000"/>
        </a:lnSpc>
        <a:spcBef>
          <a:spcPct val="0"/>
        </a:spcBef>
        <a:buNone/>
        <a:defRPr sz="4000" b="0" i="0" kern="1200">
          <a:solidFill>
            <a:schemeClr val="tx1"/>
          </a:solidFill>
          <a:latin typeface="P22MACKINAC-MEDIUM" panose="02000000000000000000" pitchFamily="2" charset="77"/>
          <a:ea typeface="FSP DEMO - P22 Mcknc Pr Mdm" panose="02000000000000000000" pitchFamily="2" charset="77"/>
          <a:cs typeface="+mj-cs"/>
        </a:defRPr>
      </a:lvl1pPr>
    </p:titleStyle>
    <p:bodyStyle>
      <a:lvl1pPr marL="228600" indent="-228600" algn="l" defTabSz="914400" rtl="0" eaLnBrk="1" latinLnBrk="0" hangingPunct="1">
        <a:lnSpc>
          <a:spcPct val="120000"/>
        </a:lnSpc>
        <a:spcBef>
          <a:spcPts val="600"/>
        </a:spcBef>
        <a:buFont typeface="Arial" panose="020B0604020202020204" pitchFamily="34" charset="0"/>
        <a:buChar char="•"/>
        <a:defRPr sz="1600" b="0" i="0" kern="1200">
          <a:solidFill>
            <a:schemeClr val="tx1"/>
          </a:solidFill>
          <a:latin typeface="P22MACKINAC-MEDIUM" panose="02000000000000000000" pitchFamily="2" charset="77"/>
          <a:ea typeface="FSP DEMO - P22 Mcknc Pr Mdm" panose="02000000000000000000" pitchFamily="2" charset="77"/>
          <a:cs typeface="+mn-cs"/>
        </a:defRPr>
      </a:lvl1pPr>
      <a:lvl2pPr marL="685800" indent="-228600" algn="l" defTabSz="914400" rtl="0" eaLnBrk="1" latinLnBrk="0" hangingPunct="1">
        <a:lnSpc>
          <a:spcPct val="120000"/>
        </a:lnSpc>
        <a:spcBef>
          <a:spcPts val="600"/>
        </a:spcBef>
        <a:buFont typeface="Arial" panose="020B0604020202020204" pitchFamily="34" charset="0"/>
        <a:buChar char="•"/>
        <a:defRPr sz="1400" kern="1200">
          <a:solidFill>
            <a:srgbClr val="22201E"/>
          </a:solidFill>
          <a:latin typeface="Open Sans Light" pitchFamily="2" charset="0"/>
          <a:ea typeface="Open Sans Light" pitchFamily="2" charset="0"/>
          <a:cs typeface="Open Sans Light" pitchFamily="2" charset="0"/>
        </a:defRPr>
      </a:lvl2pPr>
      <a:lvl3pPr marL="1143000" indent="-228600" algn="l" defTabSz="914400" rtl="0" eaLnBrk="1" latinLnBrk="0" hangingPunct="1">
        <a:lnSpc>
          <a:spcPct val="120000"/>
        </a:lnSpc>
        <a:spcBef>
          <a:spcPts val="600"/>
        </a:spcBef>
        <a:buFont typeface="Arial" panose="020B0604020202020204" pitchFamily="34" charset="0"/>
        <a:buChar char="•"/>
        <a:defRPr sz="1200" kern="1200">
          <a:solidFill>
            <a:srgbClr val="22201E"/>
          </a:solidFill>
          <a:latin typeface="Open Sans Light" pitchFamily="2" charset="0"/>
          <a:ea typeface="Open Sans Light" pitchFamily="2" charset="0"/>
          <a:cs typeface="Open Sans Light" pitchFamily="2" charset="0"/>
        </a:defRPr>
      </a:lvl3pPr>
      <a:lvl4pPr marL="1600200" indent="-228600" algn="l" defTabSz="914400" rtl="0" eaLnBrk="1" latinLnBrk="0" hangingPunct="1">
        <a:lnSpc>
          <a:spcPct val="120000"/>
        </a:lnSpc>
        <a:spcBef>
          <a:spcPts val="600"/>
        </a:spcBef>
        <a:buFont typeface="Arial" panose="020B0604020202020204" pitchFamily="34" charset="0"/>
        <a:buChar char="•"/>
        <a:defRPr sz="1100" kern="1200">
          <a:solidFill>
            <a:srgbClr val="22201E"/>
          </a:solidFill>
          <a:latin typeface="Open Sans Light" pitchFamily="2" charset="0"/>
          <a:ea typeface="Open Sans Light" pitchFamily="2" charset="0"/>
          <a:cs typeface="Open Sans Light" pitchFamily="2" charset="0"/>
        </a:defRPr>
      </a:lvl4pPr>
      <a:lvl5pPr marL="2057400" indent="-228600" algn="l" defTabSz="914400" rtl="0" eaLnBrk="1" latinLnBrk="0" hangingPunct="1">
        <a:lnSpc>
          <a:spcPct val="120000"/>
        </a:lnSpc>
        <a:spcBef>
          <a:spcPts val="600"/>
        </a:spcBef>
        <a:buFont typeface="Arial" panose="020B0604020202020204" pitchFamily="34" charset="0"/>
        <a:buChar char="•"/>
        <a:defRPr sz="1100" kern="1200">
          <a:solidFill>
            <a:srgbClr val="22201E"/>
          </a:solidFill>
          <a:latin typeface="Open Sans Light" pitchFamily="2" charset="0"/>
          <a:ea typeface="Open Sans Light" pitchFamily="2" charset="0"/>
          <a:cs typeface="Open Sans Light"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480" userDrawn="1">
          <p15:clr>
            <a:srgbClr val="F26B43"/>
          </p15:clr>
        </p15:guide>
        <p15:guide id="3" pos="3840" userDrawn="1">
          <p15:clr>
            <a:srgbClr val="F26B43"/>
          </p15:clr>
        </p15:guide>
        <p15:guide id="4" pos="7200" userDrawn="1">
          <p15:clr>
            <a:srgbClr val="F26B43"/>
          </p15:clr>
        </p15:guide>
        <p15:guide id="5" orient="horz" pos="312" userDrawn="1">
          <p15:clr>
            <a:srgbClr val="F26B43"/>
          </p15:clr>
        </p15:guide>
        <p15:guide id="6" orient="horz" pos="40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1.xml"/><Relationship Id="rId16" Type="http://schemas.openxmlformats.org/officeDocument/2006/relationships/diagramColors" Target="../diagrams/colors3.xml"/><Relationship Id="rId1" Type="http://schemas.openxmlformats.org/officeDocument/2006/relationships/slideLayout" Target="../slideLayouts/slideLayout44.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03B3CFB-6DA5-AD60-BAB0-CB6289AEF2D7}"/>
              </a:ext>
            </a:extLst>
          </p:cNvPr>
          <p:cNvSpPr>
            <a:spLocks noGrp="1"/>
          </p:cNvSpPr>
          <p:nvPr>
            <p:ph type="ftr" sz="quarter" idx="11"/>
          </p:nvPr>
        </p:nvSpPr>
        <p:spPr/>
        <p:txBody>
          <a:bodyPr/>
          <a:lstStyle/>
          <a:p>
            <a:r>
              <a:rPr lang="en-US" dirty="0"/>
              <a:t>Measure Up – Social value reporting done right</a:t>
            </a:r>
          </a:p>
        </p:txBody>
      </p:sp>
      <p:sp>
        <p:nvSpPr>
          <p:cNvPr id="3" name="Slide Number Placeholder 2">
            <a:extLst>
              <a:ext uri="{FF2B5EF4-FFF2-40B4-BE49-F238E27FC236}">
                <a16:creationId xmlns:a16="http://schemas.microsoft.com/office/drawing/2014/main" id="{48800CAF-1B97-7A12-86E6-28CAF3568230}"/>
              </a:ext>
            </a:extLst>
          </p:cNvPr>
          <p:cNvSpPr>
            <a:spLocks noGrp="1"/>
          </p:cNvSpPr>
          <p:nvPr>
            <p:ph type="sldNum" sz="quarter" idx="12"/>
          </p:nvPr>
        </p:nvSpPr>
        <p:spPr/>
        <p:txBody>
          <a:bodyPr/>
          <a:lstStyle/>
          <a:p>
            <a:fld id="{4C88A374-DD18-449A-9B5B-DDC92F8EC61F}" type="slidenum">
              <a:rPr lang="en-US" smtClean="0"/>
              <a:pPr/>
              <a:t>1</a:t>
            </a:fld>
            <a:endParaRPr lang="en-US" dirty="0"/>
          </a:p>
        </p:txBody>
      </p:sp>
      <p:sp>
        <p:nvSpPr>
          <p:cNvPr id="4" name="Title 3">
            <a:extLst>
              <a:ext uri="{FF2B5EF4-FFF2-40B4-BE49-F238E27FC236}">
                <a16:creationId xmlns:a16="http://schemas.microsoft.com/office/drawing/2014/main" id="{4FC94A50-CBBE-D57E-B991-7E2BD8E9DB39}"/>
              </a:ext>
            </a:extLst>
          </p:cNvPr>
          <p:cNvSpPr>
            <a:spLocks noGrp="1"/>
          </p:cNvSpPr>
          <p:nvPr>
            <p:ph type="ctrTitle"/>
          </p:nvPr>
        </p:nvSpPr>
        <p:spPr>
          <a:xfrm>
            <a:off x="6650856" y="2347259"/>
            <a:ext cx="3753223" cy="2163482"/>
          </a:xfrm>
        </p:spPr>
        <p:txBody>
          <a:bodyPr/>
          <a:lstStyle/>
          <a:p>
            <a:pPr algn="ctr"/>
            <a:r>
              <a:rPr lang="en-GB" dirty="0">
                <a:latin typeface="P22MACKINAC-MEDIUM"/>
              </a:rPr>
              <a:t>Create your impact pathways</a:t>
            </a:r>
            <a:endParaRPr lang="en-GB" dirty="0"/>
          </a:p>
        </p:txBody>
      </p:sp>
      <p:sp>
        <p:nvSpPr>
          <p:cNvPr id="5" name="Subtitle 4">
            <a:extLst>
              <a:ext uri="{FF2B5EF4-FFF2-40B4-BE49-F238E27FC236}">
                <a16:creationId xmlns:a16="http://schemas.microsoft.com/office/drawing/2014/main" id="{D44CE15D-3570-5EB8-E9F8-01FBE8C82497}"/>
              </a:ext>
            </a:extLst>
          </p:cNvPr>
          <p:cNvSpPr>
            <a:spLocks noGrp="1"/>
          </p:cNvSpPr>
          <p:nvPr>
            <p:ph type="subTitle" idx="1"/>
          </p:nvPr>
        </p:nvSpPr>
        <p:spPr>
          <a:xfrm>
            <a:off x="6662809" y="4656764"/>
            <a:ext cx="3741270" cy="932330"/>
          </a:xfrm>
        </p:spPr>
        <p:txBody>
          <a:bodyPr/>
          <a:lstStyle/>
          <a:p>
            <a:pPr algn="ctr"/>
            <a:r>
              <a:rPr lang="en-GB" dirty="0">
                <a:latin typeface="P22MACKINAC-MEDIUM"/>
              </a:rPr>
              <a:t>Template</a:t>
            </a:r>
          </a:p>
          <a:p>
            <a:pPr algn="ctr"/>
            <a:r>
              <a:rPr lang="en-GB" dirty="0">
                <a:latin typeface="P22MACKINAC-MEDIUM"/>
              </a:rPr>
              <a:t>April 2026</a:t>
            </a:r>
            <a:endParaRPr lang="en-GB" dirty="0"/>
          </a:p>
        </p:txBody>
      </p:sp>
    </p:spTree>
    <p:extLst>
      <p:ext uri="{BB962C8B-B14F-4D97-AF65-F5344CB8AC3E}">
        <p14:creationId xmlns:p14="http://schemas.microsoft.com/office/powerpoint/2010/main" val="87039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377CC81-75D9-A9AB-5E68-AFC905A16B01}"/>
              </a:ext>
            </a:extLst>
          </p:cNvPr>
          <p:cNvSpPr>
            <a:spLocks noGrp="1"/>
          </p:cNvSpPr>
          <p:nvPr>
            <p:ph type="title"/>
          </p:nvPr>
        </p:nvSpPr>
        <p:spPr>
          <a:xfrm>
            <a:off x="1116716" y="198315"/>
            <a:ext cx="9742098" cy="1109213"/>
          </a:xfrm>
        </p:spPr>
        <p:txBody>
          <a:bodyPr/>
          <a:lstStyle/>
          <a:p>
            <a:r>
              <a:rPr lang="en-GB" dirty="0"/>
              <a:t>Impact Pathways</a:t>
            </a:r>
          </a:p>
        </p:txBody>
      </p:sp>
      <p:sp>
        <p:nvSpPr>
          <p:cNvPr id="2" name="Footer Placeholder 1">
            <a:extLst>
              <a:ext uri="{FF2B5EF4-FFF2-40B4-BE49-F238E27FC236}">
                <a16:creationId xmlns:a16="http://schemas.microsoft.com/office/drawing/2014/main" id="{C682BFB1-BE5A-9824-D599-F883BE622F21}"/>
              </a:ext>
            </a:extLst>
          </p:cNvPr>
          <p:cNvSpPr>
            <a:spLocks noGrp="1"/>
          </p:cNvSpPr>
          <p:nvPr>
            <p:ph type="ftr" sz="quarter" idx="10"/>
          </p:nvPr>
        </p:nvSpPr>
        <p:spPr/>
        <p:txBody>
          <a:bodyPr/>
          <a:lstStyle/>
          <a:p>
            <a:r>
              <a:rPr lang="en-US" dirty="0"/>
              <a:t>Measure Up – Social value reporting done right</a:t>
            </a:r>
          </a:p>
        </p:txBody>
      </p:sp>
      <p:sp>
        <p:nvSpPr>
          <p:cNvPr id="3" name="Slide Number Placeholder 2">
            <a:extLst>
              <a:ext uri="{FF2B5EF4-FFF2-40B4-BE49-F238E27FC236}">
                <a16:creationId xmlns:a16="http://schemas.microsoft.com/office/drawing/2014/main" id="{C37E7C6A-9E7E-5004-BBB3-80C90DA6B445}"/>
              </a:ext>
            </a:extLst>
          </p:cNvPr>
          <p:cNvSpPr>
            <a:spLocks noGrp="1"/>
          </p:cNvSpPr>
          <p:nvPr>
            <p:ph type="sldNum" sz="quarter" idx="11"/>
          </p:nvPr>
        </p:nvSpPr>
        <p:spPr/>
        <p:txBody>
          <a:bodyPr/>
          <a:lstStyle/>
          <a:p>
            <a:fld id="{4C88A374-DD18-449A-9B5B-DDC92F8EC61F}" type="slidenum">
              <a:rPr lang="en-US" smtClean="0"/>
              <a:pPr/>
              <a:t>2</a:t>
            </a:fld>
            <a:endParaRPr lang="en-US" dirty="0"/>
          </a:p>
        </p:txBody>
      </p:sp>
      <p:sp>
        <p:nvSpPr>
          <p:cNvPr id="7" name="TextBox 6">
            <a:extLst>
              <a:ext uri="{FF2B5EF4-FFF2-40B4-BE49-F238E27FC236}">
                <a16:creationId xmlns:a16="http://schemas.microsoft.com/office/drawing/2014/main" id="{E47D5FFF-8CD3-ACDF-1A64-576B34E4B57F}"/>
              </a:ext>
            </a:extLst>
          </p:cNvPr>
          <p:cNvSpPr txBox="1"/>
          <p:nvPr/>
        </p:nvSpPr>
        <p:spPr>
          <a:xfrm>
            <a:off x="1116716" y="1117516"/>
            <a:ext cx="10184330" cy="5380196"/>
          </a:xfrm>
          <a:prstGeom prst="roundRect">
            <a:avLst/>
          </a:prstGeom>
        </p:spPr>
        <p:style>
          <a:lnRef idx="2">
            <a:schemeClr val="accent4"/>
          </a:lnRef>
          <a:fillRef idx="1">
            <a:schemeClr val="lt1"/>
          </a:fillRef>
          <a:effectRef idx="0">
            <a:schemeClr val="accent4"/>
          </a:effectRef>
          <a:fontRef idx="minor">
            <a:schemeClr val="dk1"/>
          </a:fontRef>
        </p:style>
        <p:txBody>
          <a:bodyPr wrap="square" lIns="91440" tIns="45720" rIns="91440" bIns="45720" rtlCol="0" anchor="t">
            <a:spAutoFit/>
          </a:bodyPr>
          <a:lstStyle/>
          <a:p>
            <a:r>
              <a:rPr lang="en-GB" sz="1600" b="1" dirty="0"/>
              <a:t>What is an Impact Pathway?</a:t>
            </a:r>
          </a:p>
          <a:p>
            <a:r>
              <a:rPr lang="en-GB" sz="1600" dirty="0">
                <a:latin typeface="Calibri"/>
                <a:ea typeface="+mn-lt"/>
                <a:cs typeface="+mn-lt"/>
              </a:rPr>
              <a:t>An impact pathway is a visual descriptive diagram that shows the logical sequence from an organisation's activities through to the outcomes for the most affected people or stakeholders, and the ultimate social, environmental, or economic impacts.   </a:t>
            </a:r>
          </a:p>
          <a:p>
            <a:endParaRPr lang="en-GB" sz="1600" dirty="0">
              <a:latin typeface="Calibri"/>
            </a:endParaRPr>
          </a:p>
          <a:p>
            <a:r>
              <a:rPr lang="en-GB" sz="1600" b="1" dirty="0"/>
              <a:t>Why do we need them?</a:t>
            </a:r>
          </a:p>
          <a:p>
            <a:r>
              <a:rPr lang="en-GB" sz="1600" dirty="0">
                <a:latin typeface="Calibri"/>
                <a:ea typeface="+mn-lt"/>
                <a:cs typeface="+mn-lt"/>
              </a:rPr>
              <a:t>Impact pathways make complex cause-and-effect relationships explicit and testable. </a:t>
            </a:r>
          </a:p>
          <a:p>
            <a:endParaRPr lang="en-GB" sz="1600" dirty="0">
              <a:latin typeface="Calibri"/>
              <a:ea typeface="+mn-lt"/>
              <a:cs typeface="+mn-lt"/>
            </a:endParaRPr>
          </a:p>
          <a:p>
            <a:r>
              <a:rPr lang="en-GB" sz="1600" dirty="0">
                <a:latin typeface="Calibri"/>
                <a:ea typeface="+mn-lt"/>
                <a:cs typeface="+mn-lt"/>
              </a:rPr>
              <a:t>They help us to understand how our work leads from action to impact, to identify indicators of impact along the pathway, and to communicate how we create change clearly to our audiences.</a:t>
            </a:r>
          </a:p>
          <a:p>
            <a:endParaRPr lang="en-GB" sz="1600" dirty="0">
              <a:latin typeface="Calibri"/>
              <a:ea typeface="+mn-lt"/>
              <a:cs typeface="+mn-lt"/>
            </a:endParaRPr>
          </a:p>
          <a:p>
            <a:r>
              <a:rPr lang="en-GB" sz="1600" b="1" dirty="0">
                <a:latin typeface="Calibri"/>
                <a:ea typeface="+mn-lt"/>
                <a:cs typeface="+mn-lt"/>
              </a:rPr>
              <a:t>Use in MeasureUp:</a:t>
            </a:r>
          </a:p>
          <a:p>
            <a:pPr marL="285750" indent="-285750">
              <a:buFont typeface="Arial"/>
              <a:buChar char="•"/>
            </a:pPr>
            <a:r>
              <a:rPr lang="en-GB" sz="1600" dirty="0">
                <a:latin typeface="Calibri"/>
                <a:ea typeface="+mn-lt"/>
                <a:cs typeface="+mn-lt"/>
              </a:rPr>
              <a:t>Impact pathways provide a tool for matching activities to the right values.</a:t>
            </a:r>
          </a:p>
          <a:p>
            <a:pPr marL="285750" indent="-285750">
              <a:buFont typeface="Arial"/>
              <a:buChar char="•"/>
            </a:pPr>
            <a:r>
              <a:rPr lang="en-GB" sz="1600" dirty="0">
                <a:latin typeface="Calibri"/>
                <a:ea typeface="+mn-lt"/>
                <a:cs typeface="+mn-lt"/>
              </a:rPr>
              <a:t>An impact pathway helps to show exactly where in the chain each value level fits—Bronze at the output/participation stage, Silver using demographic or engagement data, Gold linking to measured outcomes. This ensures values are applied conservatively and transparently, avoiding over-claiming.</a:t>
            </a:r>
          </a:p>
          <a:p>
            <a:pPr marL="285750" indent="-285750">
              <a:buFont typeface="Arial"/>
              <a:buChar char="•"/>
            </a:pPr>
            <a:r>
              <a:rPr lang="en-GB" sz="1600" dirty="0">
                <a:latin typeface="Calibri"/>
                <a:ea typeface="+mn-lt"/>
                <a:cs typeface="+mn-lt"/>
              </a:rPr>
              <a:t>For children and young people, mapping these pathways helps identify appropriate evidence and flags risks like double-counting overlapping values. They also support triangulation across qualitative (focus groups) and quantitative (surveys) data typical in children's programmes.</a:t>
            </a:r>
            <a:endParaRPr lang="en-GB" sz="1600" dirty="0">
              <a:latin typeface="Open "/>
              <a:ea typeface="+mn-lt"/>
              <a:cs typeface="+mn-lt"/>
            </a:endParaRPr>
          </a:p>
        </p:txBody>
      </p:sp>
    </p:spTree>
    <p:extLst>
      <p:ext uri="{BB962C8B-B14F-4D97-AF65-F5344CB8AC3E}">
        <p14:creationId xmlns:p14="http://schemas.microsoft.com/office/powerpoint/2010/main" val="3884279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EA69209-4E4B-80E4-FD0A-A03E230234C0}"/>
              </a:ext>
            </a:extLst>
          </p:cNvPr>
          <p:cNvSpPr>
            <a:spLocks noGrp="1"/>
          </p:cNvSpPr>
          <p:nvPr>
            <p:ph type="title"/>
          </p:nvPr>
        </p:nvSpPr>
        <p:spPr>
          <a:xfrm>
            <a:off x="894233" y="186017"/>
            <a:ext cx="9742098" cy="1109213"/>
          </a:xfrm>
        </p:spPr>
        <p:txBody>
          <a:bodyPr/>
          <a:lstStyle/>
          <a:p>
            <a:r>
              <a:rPr lang="en-GB"/>
              <a:t>Create your impact pathways</a:t>
            </a:r>
          </a:p>
        </p:txBody>
      </p:sp>
      <p:sp>
        <p:nvSpPr>
          <p:cNvPr id="2" name="Footer Placeholder 1">
            <a:extLst>
              <a:ext uri="{FF2B5EF4-FFF2-40B4-BE49-F238E27FC236}">
                <a16:creationId xmlns:a16="http://schemas.microsoft.com/office/drawing/2014/main" id="{45ECACCC-570C-2840-70F5-E78C7F83FC4F}"/>
              </a:ext>
            </a:extLst>
          </p:cNvPr>
          <p:cNvSpPr>
            <a:spLocks noGrp="1"/>
          </p:cNvSpPr>
          <p:nvPr>
            <p:ph type="ftr" sz="quarter" idx="10"/>
          </p:nvPr>
        </p:nvSpPr>
        <p:spPr/>
        <p:txBody>
          <a:bodyPr/>
          <a:lstStyle/>
          <a:p>
            <a:r>
              <a:rPr lang="en-US"/>
              <a:t>Measure Up – Social value reporting done right</a:t>
            </a:r>
          </a:p>
        </p:txBody>
      </p:sp>
      <p:sp>
        <p:nvSpPr>
          <p:cNvPr id="3" name="Slide Number Placeholder 2">
            <a:extLst>
              <a:ext uri="{FF2B5EF4-FFF2-40B4-BE49-F238E27FC236}">
                <a16:creationId xmlns:a16="http://schemas.microsoft.com/office/drawing/2014/main" id="{A9351E42-0156-9B4A-0BB8-A50018566995}"/>
              </a:ext>
            </a:extLst>
          </p:cNvPr>
          <p:cNvSpPr>
            <a:spLocks noGrp="1"/>
          </p:cNvSpPr>
          <p:nvPr>
            <p:ph type="sldNum" sz="quarter" idx="11"/>
          </p:nvPr>
        </p:nvSpPr>
        <p:spPr/>
        <p:txBody>
          <a:bodyPr/>
          <a:lstStyle/>
          <a:p>
            <a:fld id="{4C88A374-DD18-449A-9B5B-DDC92F8EC61F}" type="slidenum">
              <a:rPr lang="en-US" smtClean="0"/>
              <a:pPr/>
              <a:t>3</a:t>
            </a:fld>
            <a:endParaRPr lang="en-US"/>
          </a:p>
        </p:txBody>
      </p:sp>
      <p:sp>
        <p:nvSpPr>
          <p:cNvPr id="4" name="TextBox 3">
            <a:extLst>
              <a:ext uri="{FF2B5EF4-FFF2-40B4-BE49-F238E27FC236}">
                <a16:creationId xmlns:a16="http://schemas.microsoft.com/office/drawing/2014/main" id="{FB66F48F-2024-F15E-6019-75F1C4599BE3}"/>
              </a:ext>
            </a:extLst>
          </p:cNvPr>
          <p:cNvSpPr txBox="1"/>
          <p:nvPr/>
        </p:nvSpPr>
        <p:spPr>
          <a:xfrm>
            <a:off x="981639" y="1175612"/>
            <a:ext cx="10489697" cy="58477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latin typeface="Calibri"/>
                <a:ea typeface="Calibri"/>
                <a:cs typeface="Calibri"/>
              </a:rPr>
              <a:t>Activity</a:t>
            </a:r>
            <a:endParaRPr lang="en-US" b="1" dirty="0">
              <a:latin typeface="Calibri"/>
              <a:ea typeface="Calibri"/>
              <a:cs typeface="Calibri"/>
            </a:endParaRPr>
          </a:p>
          <a:p>
            <a:pPr marL="285750" indent="-285750">
              <a:buFont typeface="Arial"/>
              <a:buChar char="•"/>
            </a:pPr>
            <a:r>
              <a:rPr lang="en-GB" dirty="0">
                <a:latin typeface="Calibri"/>
                <a:ea typeface="+mn-lt"/>
                <a:cs typeface="+mn-lt"/>
              </a:rPr>
              <a:t>Describes the specific intervention or service being delivered (for example, mentoring sessions, workshops, or volunteering).</a:t>
            </a:r>
          </a:p>
          <a:p>
            <a:endParaRPr lang="en-GB" dirty="0">
              <a:latin typeface="Calibri"/>
              <a:ea typeface="Calibri"/>
              <a:cs typeface="Calibri"/>
            </a:endParaRPr>
          </a:p>
          <a:p>
            <a:r>
              <a:rPr lang="en-GB" b="1" dirty="0">
                <a:latin typeface="Calibri"/>
                <a:ea typeface="Calibri"/>
                <a:cs typeface="Calibri"/>
              </a:rPr>
              <a:t>Stakeholder/s</a:t>
            </a:r>
          </a:p>
          <a:p>
            <a:pPr marL="285750" indent="-285750">
              <a:buFont typeface="Arial"/>
              <a:buChar char="•"/>
            </a:pPr>
            <a:r>
              <a:rPr lang="en-GB" dirty="0">
                <a:latin typeface="Calibri"/>
                <a:ea typeface="+mn-lt"/>
                <a:cs typeface="+mn-lt"/>
              </a:rPr>
              <a:t>Identifies the people or groups who experience change as a result of the activity (such as young people, families, employers, or the wider community).</a:t>
            </a:r>
            <a:endParaRPr lang="en-GB" dirty="0">
              <a:latin typeface="Calibri"/>
              <a:ea typeface="Calibri"/>
              <a:cs typeface="Calibri"/>
            </a:endParaRPr>
          </a:p>
          <a:p>
            <a:pPr marL="285750" indent="-285750">
              <a:buFont typeface="Arial"/>
              <a:buChar char="•"/>
            </a:pPr>
            <a:r>
              <a:rPr lang="en-GB" dirty="0">
                <a:latin typeface="Calibri"/>
                <a:ea typeface="+mn-lt"/>
                <a:cs typeface="+mn-lt"/>
              </a:rPr>
              <a:t>Clarifies why these stakeholders matter, including their role, needs, and how closely they are involved in or affected by the activity.</a:t>
            </a:r>
          </a:p>
          <a:p>
            <a:endParaRPr lang="en-GB" dirty="0">
              <a:latin typeface="Calibri"/>
              <a:ea typeface="Calibri"/>
              <a:cs typeface="Calibri"/>
            </a:endParaRPr>
          </a:p>
          <a:p>
            <a:r>
              <a:rPr lang="en-GB" b="1" dirty="0">
                <a:latin typeface="Calibri"/>
                <a:ea typeface="Calibri"/>
                <a:cs typeface="Calibri"/>
              </a:rPr>
              <a:t>Outcome/s</a:t>
            </a:r>
          </a:p>
          <a:p>
            <a:pPr marL="285750" indent="-285750">
              <a:buFont typeface="Arial"/>
              <a:buChar char="•"/>
            </a:pPr>
            <a:r>
              <a:rPr lang="en-GB" dirty="0">
                <a:latin typeface="Calibri"/>
                <a:ea typeface="+mn-lt"/>
                <a:cs typeface="+mn-lt"/>
              </a:rPr>
              <a:t>Describes the meaningful changes the stakeholders experience because of the activity, such as improved wellbeing, skills, confidence, or environmental conditions.</a:t>
            </a:r>
            <a:endParaRPr lang="en-GB" dirty="0">
              <a:latin typeface="Calibri"/>
              <a:ea typeface="Calibri"/>
              <a:cs typeface="Calibri"/>
            </a:endParaRPr>
          </a:p>
          <a:p>
            <a:pPr marL="285750" indent="-285750">
              <a:buFont typeface="Arial"/>
              <a:buChar char="•"/>
            </a:pPr>
            <a:r>
              <a:rPr lang="en-GB" dirty="0">
                <a:latin typeface="Calibri"/>
                <a:ea typeface="+mn-lt"/>
                <a:cs typeface="+mn-lt"/>
              </a:rPr>
              <a:t>Focuses on outcomes from the stakeholder’s perspective, making clear whether these changes are short-term, medium-term, or long-term along the impact pathway</a:t>
            </a:r>
          </a:p>
          <a:p>
            <a:endParaRPr lang="en-GB" dirty="0">
              <a:latin typeface="Calibri"/>
              <a:ea typeface="Calibri"/>
              <a:cs typeface="Calibri"/>
            </a:endParaRPr>
          </a:p>
          <a:p>
            <a:r>
              <a:rPr lang="en-GB" b="1" dirty="0">
                <a:latin typeface="Calibri"/>
                <a:ea typeface="Calibri"/>
                <a:cs typeface="Calibri"/>
              </a:rPr>
              <a:t>MeasureUp value</a:t>
            </a:r>
          </a:p>
          <a:p>
            <a:pPr marL="285750" indent="-285750">
              <a:buFont typeface="Arial"/>
              <a:buChar char="•"/>
            </a:pPr>
            <a:r>
              <a:rPr lang="en-GB" dirty="0">
                <a:latin typeface="Calibri"/>
                <a:ea typeface="+mn-lt"/>
                <a:cs typeface="+mn-lt"/>
              </a:rPr>
              <a:t>Links each outcome to an evidence-based social value or wellbeing value from the MeasureUp framework, expressed in consistent monetary terms or WELLBY-style units.</a:t>
            </a:r>
            <a:endParaRPr lang="en-GB" dirty="0">
              <a:latin typeface="Calibri"/>
              <a:ea typeface="Calibri"/>
              <a:cs typeface="Calibri"/>
            </a:endParaRPr>
          </a:p>
          <a:p>
            <a:pPr marL="285750" indent="-285750">
              <a:buFont typeface="Arial"/>
              <a:buChar char="•"/>
            </a:pPr>
            <a:endParaRPr lang="en-GB" sz="1600" dirty="0">
              <a:latin typeface="Open "/>
              <a:ea typeface="Calibri"/>
              <a:cs typeface="Calibri"/>
            </a:endParaRPr>
          </a:p>
          <a:p>
            <a:pPr algn="l"/>
            <a:endParaRPr lang="en-GB" sz="1600" dirty="0">
              <a:latin typeface="Calibri"/>
              <a:ea typeface="Calibri"/>
              <a:cs typeface="Calibri"/>
            </a:endParaRPr>
          </a:p>
        </p:txBody>
      </p:sp>
    </p:spTree>
    <p:extLst>
      <p:ext uri="{BB962C8B-B14F-4D97-AF65-F5344CB8AC3E}">
        <p14:creationId xmlns:p14="http://schemas.microsoft.com/office/powerpoint/2010/main" val="2052341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6B9EB-43C4-7EBE-E4FF-6EE303CB5F76}"/>
              </a:ext>
            </a:extLst>
          </p:cNvPr>
          <p:cNvSpPr>
            <a:spLocks noGrp="1"/>
          </p:cNvSpPr>
          <p:nvPr>
            <p:ph type="title"/>
          </p:nvPr>
        </p:nvSpPr>
        <p:spPr/>
        <p:txBody>
          <a:bodyPr/>
          <a:lstStyle/>
          <a:p>
            <a:r>
              <a:rPr lang="en-GB" dirty="0"/>
              <a:t>How to use this template</a:t>
            </a:r>
          </a:p>
        </p:txBody>
      </p:sp>
      <p:sp>
        <p:nvSpPr>
          <p:cNvPr id="3" name="Footer Placeholder 2">
            <a:extLst>
              <a:ext uri="{FF2B5EF4-FFF2-40B4-BE49-F238E27FC236}">
                <a16:creationId xmlns:a16="http://schemas.microsoft.com/office/drawing/2014/main" id="{3AEB89DC-B0BF-DF09-1490-8CB7D75AE70B}"/>
              </a:ext>
            </a:extLst>
          </p:cNvPr>
          <p:cNvSpPr>
            <a:spLocks noGrp="1"/>
          </p:cNvSpPr>
          <p:nvPr>
            <p:ph type="ftr" sz="quarter" idx="10"/>
          </p:nvPr>
        </p:nvSpPr>
        <p:spPr/>
        <p:txBody>
          <a:bodyPr/>
          <a:lstStyle/>
          <a:p>
            <a:r>
              <a:rPr lang="en-US"/>
              <a:t>Measure Up – Social value reporting done right</a:t>
            </a:r>
          </a:p>
        </p:txBody>
      </p:sp>
      <p:sp>
        <p:nvSpPr>
          <p:cNvPr id="4" name="Slide Number Placeholder 3">
            <a:extLst>
              <a:ext uri="{FF2B5EF4-FFF2-40B4-BE49-F238E27FC236}">
                <a16:creationId xmlns:a16="http://schemas.microsoft.com/office/drawing/2014/main" id="{3A3893DB-3373-819C-6857-E21AC1202B8C}"/>
              </a:ext>
            </a:extLst>
          </p:cNvPr>
          <p:cNvSpPr>
            <a:spLocks noGrp="1"/>
          </p:cNvSpPr>
          <p:nvPr>
            <p:ph type="sldNum" sz="quarter" idx="11"/>
          </p:nvPr>
        </p:nvSpPr>
        <p:spPr/>
        <p:txBody>
          <a:bodyPr/>
          <a:lstStyle/>
          <a:p>
            <a:fld id="{4C88A374-DD18-449A-9B5B-DDC92F8EC61F}" type="slidenum">
              <a:rPr lang="en-US" smtClean="0"/>
              <a:pPr/>
              <a:t>4</a:t>
            </a:fld>
            <a:endParaRPr lang="en-US"/>
          </a:p>
        </p:txBody>
      </p:sp>
      <p:sp>
        <p:nvSpPr>
          <p:cNvPr id="5" name="TextBox 4">
            <a:extLst>
              <a:ext uri="{FF2B5EF4-FFF2-40B4-BE49-F238E27FC236}">
                <a16:creationId xmlns:a16="http://schemas.microsoft.com/office/drawing/2014/main" id="{C66EB83A-2994-DE10-9CA4-E72223761E12}"/>
              </a:ext>
            </a:extLst>
          </p:cNvPr>
          <p:cNvSpPr txBox="1"/>
          <p:nvPr/>
        </p:nvSpPr>
        <p:spPr>
          <a:xfrm>
            <a:off x="1265208" y="1604513"/>
            <a:ext cx="9339462" cy="3473291"/>
          </a:xfrm>
          <a:prstGeom prst="round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r>
              <a:rPr lang="en-GB" b="1" dirty="0"/>
              <a:t>Fill in the template sheet in the following page for each activity you want to estimate the social value of using appropriate MeasureUp values.  </a:t>
            </a:r>
          </a:p>
          <a:p>
            <a:endParaRPr lang="en-GB" b="1" dirty="0"/>
          </a:p>
          <a:p>
            <a:r>
              <a:rPr lang="en-GB" b="1" dirty="0"/>
              <a:t>You can make a pathway for each different stakeholder group, and sub group, in your activity, or make a pathway at the whole activity level.</a:t>
            </a:r>
          </a:p>
          <a:p>
            <a:endParaRPr lang="en-GB" b="1" dirty="0"/>
          </a:p>
          <a:p>
            <a:r>
              <a:rPr lang="en-GB" b="1" dirty="0"/>
              <a:t>Examples of impact pathways for activities with children and young people can be found in the ‘</a:t>
            </a:r>
            <a:r>
              <a:rPr lang="en-GB" b="1" dirty="0" err="1"/>
              <a:t>MeasureUp</a:t>
            </a:r>
            <a:r>
              <a:rPr lang="en-GB" b="1" dirty="0"/>
              <a:t> for Kids: Test Case Examples Overview’ in the Children’s Wellbeing Toolkit.</a:t>
            </a:r>
            <a:endParaRPr lang="en-US" b="1" dirty="0"/>
          </a:p>
          <a:p>
            <a:endParaRPr lang="en-US" dirty="0"/>
          </a:p>
          <a:p>
            <a:endParaRPr lang="en-GB" b="1" dirty="0"/>
          </a:p>
          <a:p>
            <a:r>
              <a:rPr lang="en-GB" b="1" dirty="0"/>
              <a:t>Review the Children’s Wellbeing Toolkit values on the MeasureUp website here: </a:t>
            </a:r>
            <a:endParaRPr lang="en-GB" dirty="0"/>
          </a:p>
        </p:txBody>
      </p:sp>
    </p:spTree>
    <p:extLst>
      <p:ext uri="{BB962C8B-B14F-4D97-AF65-F5344CB8AC3E}">
        <p14:creationId xmlns:p14="http://schemas.microsoft.com/office/powerpoint/2010/main" val="4217715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811E7-4C9F-0110-AA5B-C07B0DC7A758}"/>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B3EE7B41-FAF1-8BBA-5DDE-88EF89085AA4}"/>
              </a:ext>
            </a:extLst>
          </p:cNvPr>
          <p:cNvSpPr>
            <a:spLocks noGrp="1"/>
          </p:cNvSpPr>
          <p:nvPr>
            <p:ph type="ftr" sz="quarter" idx="10"/>
          </p:nvPr>
        </p:nvSpPr>
        <p:spPr/>
        <p:txBody>
          <a:bodyPr/>
          <a:lstStyle/>
          <a:p>
            <a:r>
              <a:rPr lang="en-US"/>
              <a:t>Measure Up – Impact pathway mapping worksheet</a:t>
            </a:r>
          </a:p>
        </p:txBody>
      </p:sp>
      <p:graphicFrame>
        <p:nvGraphicFramePr>
          <p:cNvPr id="6" name="Diagram 5">
            <a:extLst>
              <a:ext uri="{FF2B5EF4-FFF2-40B4-BE49-F238E27FC236}">
                <a16:creationId xmlns:a16="http://schemas.microsoft.com/office/drawing/2014/main" id="{518FD594-36F5-1EA9-4E2B-EE75DB0A30DA}"/>
              </a:ext>
            </a:extLst>
          </p:cNvPr>
          <p:cNvGraphicFramePr/>
          <p:nvPr>
            <p:extLst>
              <p:ext uri="{D42A27DB-BD31-4B8C-83A1-F6EECF244321}">
                <p14:modId xmlns:p14="http://schemas.microsoft.com/office/powerpoint/2010/main" val="3244836226"/>
              </p:ext>
            </p:extLst>
          </p:nvPr>
        </p:nvGraphicFramePr>
        <p:xfrm>
          <a:off x="1142754" y="711216"/>
          <a:ext cx="10456767" cy="3978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9602C017-CDDF-FF45-A130-D5C757AD52D7}"/>
              </a:ext>
            </a:extLst>
          </p:cNvPr>
          <p:cNvGraphicFramePr/>
          <p:nvPr>
            <p:extLst>
              <p:ext uri="{D42A27DB-BD31-4B8C-83A1-F6EECF244321}">
                <p14:modId xmlns:p14="http://schemas.microsoft.com/office/powerpoint/2010/main" val="1234267418"/>
              </p:ext>
            </p:extLst>
          </p:nvPr>
        </p:nvGraphicFramePr>
        <p:xfrm>
          <a:off x="1155142" y="-294717"/>
          <a:ext cx="10453705" cy="286040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 name="Diagram 1">
            <a:extLst>
              <a:ext uri="{FF2B5EF4-FFF2-40B4-BE49-F238E27FC236}">
                <a16:creationId xmlns:a16="http://schemas.microsoft.com/office/drawing/2014/main" id="{0574E436-4063-A5F4-C3DC-DF7A78651D10}"/>
              </a:ext>
            </a:extLst>
          </p:cNvPr>
          <p:cNvGraphicFramePr/>
          <p:nvPr>
            <p:extLst>
              <p:ext uri="{D42A27DB-BD31-4B8C-83A1-F6EECF244321}">
                <p14:modId xmlns:p14="http://schemas.microsoft.com/office/powerpoint/2010/main" val="679873461"/>
              </p:ext>
            </p:extLst>
          </p:nvPr>
        </p:nvGraphicFramePr>
        <p:xfrm>
          <a:off x="1142754" y="3705727"/>
          <a:ext cx="10576004" cy="2695074"/>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2424367337"/>
      </p:ext>
    </p:extLst>
  </p:cSld>
  <p:clrMapOvr>
    <a:masterClrMapping/>
  </p:clrMapOvr>
</p:sld>
</file>

<file path=ppt/theme/theme1.xml><?xml version="1.0" encoding="utf-8"?>
<a:theme xmlns:a="http://schemas.openxmlformats.org/drawingml/2006/main" name="Office Theme">
  <a:themeElements>
    <a:clrScheme name="Custom 1">
      <a:dk1>
        <a:srgbClr val="2E2B2B"/>
      </a:dk1>
      <a:lt1>
        <a:srgbClr val="FFFEFE"/>
      </a:lt1>
      <a:dk2>
        <a:srgbClr val="ECE6FF"/>
      </a:dk2>
      <a:lt2>
        <a:srgbClr val="FFFEFE"/>
      </a:lt2>
      <a:accent1>
        <a:srgbClr val="7770CC"/>
      </a:accent1>
      <a:accent2>
        <a:srgbClr val="FFE458"/>
      </a:accent2>
      <a:accent3>
        <a:srgbClr val="7770CC"/>
      </a:accent3>
      <a:accent4>
        <a:srgbClr val="80D363"/>
      </a:accent4>
      <a:accent5>
        <a:srgbClr val="FA9F4C"/>
      </a:accent5>
      <a:accent6>
        <a:srgbClr val="FBABD5"/>
      </a:accent6>
      <a:hlink>
        <a:srgbClr val="7770CC"/>
      </a:hlink>
      <a:folHlink>
        <a:srgbClr val="40AED0"/>
      </a:folHlink>
    </a:clrScheme>
    <a:fontScheme name="Custom 1">
      <a:majorFont>
        <a:latin typeface="Bitter"/>
        <a:ea typeface=""/>
        <a:cs typeface=""/>
      </a:majorFont>
      <a:minorFont>
        <a:latin typeface="Open "/>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CFD81B93E1564FA8C69127DAE19038" ma:contentTypeVersion="17" ma:contentTypeDescription="Create a new document." ma:contentTypeScope="" ma:versionID="a6f833a811ddbef816df1aeaba72413d">
  <xsd:schema xmlns:xsd="http://www.w3.org/2001/XMLSchema" xmlns:xs="http://www.w3.org/2001/XMLSchema" xmlns:p="http://schemas.microsoft.com/office/2006/metadata/properties" xmlns:ns2="26a703f5-fc69-4210-8729-ea26766e2a87" xmlns:ns3="ee21eba3-c853-4af7-9d10-c26e607b6529" targetNamespace="http://schemas.microsoft.com/office/2006/metadata/properties" ma:root="true" ma:fieldsID="6ed2a0f294ef6ae85a92df7fa12f7ab3" ns2:_="" ns3:_="">
    <xsd:import namespace="26a703f5-fc69-4210-8729-ea26766e2a87"/>
    <xsd:import namespace="ee21eba3-c853-4af7-9d10-c26e607b6529"/>
    <xsd:element name="properties">
      <xsd:complexType>
        <xsd:sequence>
          <xsd:element name="documentManagement">
            <xsd:complexType>
              <xsd:all>
                <xsd:element ref="ns2:MigrationWizId" minOccurs="0"/>
                <xsd:element ref="ns2:MigrationWizIdPermissions" minOccurs="0"/>
                <xsd:element ref="ns2:MigrationWizIdVersion" minOccurs="0"/>
                <xsd:element ref="ns2:MigrationWizIdPermissionLevels" minOccurs="0"/>
                <xsd:element ref="ns2:MigrationWizIdDocumentLibraryPermissions" minOccurs="0"/>
                <xsd:element ref="ns2:MigrationWizIdSecurityGroups" minOccurs="0"/>
                <xsd:element ref="ns2:Notes0" minOccurs="0"/>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703f5-fc69-4210-8729-ea26766e2a87"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MigrationWizIdPermissionLevels" ma:index="11" nillable="true" ma:displayName="MigrationWizIdPermissionLevels" ma:internalName="MigrationWizIdPermissionLevels">
      <xsd:simpleType>
        <xsd:restriction base="dms:Text"/>
      </xsd:simpleType>
    </xsd:element>
    <xsd:element name="MigrationWizIdDocumentLibraryPermissions" ma:index="12" nillable="true" ma:displayName="MigrationWizIdDocumentLibraryPermissions" ma:internalName="MigrationWizIdDocumentLibraryPermissions">
      <xsd:simpleType>
        <xsd:restriction base="dms:Text"/>
      </xsd:simpleType>
    </xsd:element>
    <xsd:element name="MigrationWizIdSecurityGroups" ma:index="13" nillable="true" ma:displayName="MigrationWizIdSecurityGroups" ma:internalName="MigrationWizIdSecurityGroups">
      <xsd:simpleType>
        <xsd:restriction base="dms:Text"/>
      </xsd:simpleType>
    </xsd:element>
    <xsd:element name="Notes0" ma:index="14" nillable="true" ma:displayName="Notes" ma:internalName="Notes0" ma:readOnly="false">
      <xsd:simpleType>
        <xsd:restriction base="dms:Text">
          <xsd:maxLength value="255"/>
        </xsd:restriction>
      </xsd:simpleType>
    </xsd:element>
    <xsd:element name="MediaServiceMetadata" ma:index="15" nillable="true" ma:displayName="MediaServiceMetadata" ma:hidden="true" ma:internalName="MediaServiceMetadata" ma:readOnly="true">
      <xsd:simpleType>
        <xsd:restriction base="dms:Note"/>
      </xsd:simpleType>
    </xsd:element>
    <xsd:element name="MediaServiceFastMetadata" ma:index="16" nillable="true" ma:displayName="MediaServiceFastMetadata" ma:hidden="true" ma:internalName="MediaServiceFastMetadata" ma:readOnly="true">
      <xsd:simpleType>
        <xsd:restriction base="dms:Note"/>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dc4d0ad-ad28-4085-987f-becd3c8ca11c"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GenerationTime" ma:index="23" nillable="true" ma:displayName="MediaServiceGenerationTime" ma:hidden="true" ma:internalName="MediaServiceGenerationTime" ma:readOnly="true">
      <xsd:simpleType>
        <xsd:restriction base="dms:Text"/>
      </xsd:simpleType>
    </xsd:element>
    <xsd:element name="MediaServiceEventHashCode" ma:index="2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21eba3-c853-4af7-9d10-c26e607b6529"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998884fe-1ea0-430a-ba55-de517b2c7c9d}" ma:internalName="TaxCatchAll" ma:showField="CatchAllData" ma:web="ee21eba3-c853-4af7-9d10-c26e607b65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igrationWizIdPermissions xmlns="26a703f5-fc69-4210-8729-ea26766e2a87" xsi:nil="true"/>
    <MigrationWizId xmlns="26a703f5-fc69-4210-8729-ea26766e2a87">f189a8ae-2e0e-442c-af4a-5c45af047e49</MigrationWizId>
    <MigrationWizIdDocumentLibraryPermissions xmlns="26a703f5-fc69-4210-8729-ea26766e2a87" xsi:nil="true"/>
    <MigrationWizIdPermissionLevels xmlns="26a703f5-fc69-4210-8729-ea26766e2a87" xsi:nil="true"/>
    <MigrationWizIdSecurityGroups xmlns="26a703f5-fc69-4210-8729-ea26766e2a87" xsi:nil="true"/>
    <Notes0 xmlns="26a703f5-fc69-4210-8729-ea26766e2a87" xsi:nil="true"/>
    <MigrationWizIdVersion xmlns="26a703f5-fc69-4210-8729-ea26766e2a87">f189a8ae-2e0e-442c-af4a-5c45af047e49-639100313140000000</MigrationWizIdVersion>
    <lcf76f155ced4ddcb4097134ff3c332f xmlns="26a703f5-fc69-4210-8729-ea26766e2a87">
      <Terms xmlns="http://schemas.microsoft.com/office/infopath/2007/PartnerControls"/>
    </lcf76f155ced4ddcb4097134ff3c332f>
    <TaxCatchAll xmlns="ee21eba3-c853-4af7-9d10-c26e607b6529" xsi:nil="true"/>
  </documentManagement>
</p:properties>
</file>

<file path=customXml/itemProps1.xml><?xml version="1.0" encoding="utf-8"?>
<ds:datastoreItem xmlns:ds="http://schemas.openxmlformats.org/officeDocument/2006/customXml" ds:itemID="{599954E5-CCA3-440E-B914-11A42475FD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a703f5-fc69-4210-8729-ea26766e2a87"/>
    <ds:schemaRef ds:uri="ee21eba3-c853-4af7-9d10-c26e607b65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06AF94E-522F-4C40-B838-D3D643532BE6}">
  <ds:schemaRefs>
    <ds:schemaRef ds:uri="http://schemas.microsoft.com/sharepoint/v3/contenttype/forms"/>
  </ds:schemaRefs>
</ds:datastoreItem>
</file>

<file path=customXml/itemProps3.xml><?xml version="1.0" encoding="utf-8"?>
<ds:datastoreItem xmlns:ds="http://schemas.openxmlformats.org/officeDocument/2006/customXml" ds:itemID="{20061FBC-7699-4471-BE77-375BCA27757F}">
  <ds:schemaRefs>
    <ds:schemaRef ds:uri="http://purl.org/dc/dcmitype/"/>
    <ds:schemaRef ds:uri="http://schemas.microsoft.com/office/infopath/2007/PartnerControls"/>
    <ds:schemaRef ds:uri="http://schemas.openxmlformats.org/package/2006/metadata/core-properties"/>
    <ds:schemaRef ds:uri="http://schemas.microsoft.com/office/2006/documentManagement/types"/>
    <ds:schemaRef ds:uri="http://schemas.microsoft.com/office/2006/metadata/properties"/>
    <ds:schemaRef ds:uri="http://www.w3.org/XML/1998/namespace"/>
    <ds:schemaRef ds:uri="http://purl.org/dc/elements/1.1/"/>
    <ds:schemaRef ds:uri="http://purl.org/dc/terms/"/>
    <ds:schemaRef ds:uri="a4cdde0a-9c3b-46f5-8681-379bc622c105"/>
    <ds:schemaRef ds:uri="aaf54e32-ac3e-4553-8a0e-738f9e3e9ca4"/>
    <ds:schemaRef ds:uri="26a703f5-fc69-4210-8729-ea26766e2a87"/>
    <ds:schemaRef ds:uri="ee21eba3-c853-4af7-9d10-c26e607b6529"/>
  </ds:schemaRefs>
</ds:datastoreItem>
</file>

<file path=docProps/app.xml><?xml version="1.0" encoding="utf-8"?>
<Properties xmlns="http://schemas.openxmlformats.org/officeDocument/2006/extended-properties" xmlns:vt="http://schemas.openxmlformats.org/officeDocument/2006/docPropsVTypes">
  <Template>office theme</Template>
  <TotalTime>81</TotalTime>
  <Words>578</Words>
  <Application>Microsoft Office PowerPoint</Application>
  <PresentationFormat>Widescreen</PresentationFormat>
  <Paragraphs>60</Paragraphs>
  <Slides>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Bitter</vt:lpstr>
      <vt:lpstr>Calibri</vt:lpstr>
      <vt:lpstr>Open </vt:lpstr>
      <vt:lpstr>Open Sans Light</vt:lpstr>
      <vt:lpstr>P22MACKINAC-MEDIUM</vt:lpstr>
      <vt:lpstr>Rethink Sans Medium</vt:lpstr>
      <vt:lpstr>Office Theme</vt:lpstr>
      <vt:lpstr>Create your impact pathways</vt:lpstr>
      <vt:lpstr>Impact Pathways</vt:lpstr>
      <vt:lpstr>Create your impact pathways</vt:lpstr>
      <vt:lpstr>How to use this template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Catherine Manning</dc:creator>
  <cp:lastModifiedBy>Catherine Manning</cp:lastModifiedBy>
  <cp:revision>68</cp:revision>
  <dcterms:created xsi:type="dcterms:W3CDTF">2025-12-18T11:03:43Z</dcterms:created>
  <dcterms:modified xsi:type="dcterms:W3CDTF">2026-05-29T09:44:43Z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0x0101005ECFD81B93E1564FA8C69127DAE19038</vt:lpwstr>
  </property>
  <property fmtid="{D5CDD505-2E9C-101B-9397-08002B2CF9AE}" pid="3" name="MediaServiceImageTags">
    <vt:lpwstr/>
  </property>
</Properties>
</file>